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76" r:id="rId10"/>
    <p:sldId id="278" r:id="rId11"/>
    <p:sldId id="279" r:id="rId12"/>
    <p:sldId id="282" r:id="rId13"/>
    <p:sldId id="280" r:id="rId14"/>
    <p:sldId id="283" r:id="rId15"/>
    <p:sldId id="284" r:id="rId16"/>
    <p:sldId id="303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5" r:id="rId26"/>
    <p:sldId id="296" r:id="rId27"/>
    <p:sldId id="298" r:id="rId28"/>
    <p:sldId id="299" r:id="rId29"/>
    <p:sldId id="300" r:id="rId30"/>
    <p:sldId id="301" r:id="rId31"/>
    <p:sldId id="302" r:id="rId32"/>
    <p:sldId id="304" r:id="rId33"/>
    <p:sldId id="305" r:id="rId34"/>
    <p:sldId id="306" r:id="rId35"/>
    <p:sldId id="307" r:id="rId36"/>
    <p:sldId id="308" r:id="rId37"/>
    <p:sldId id="270" r:id="rId38"/>
    <p:sldId id="271" r:id="rId3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53"/>
    <p:restoredTop sz="94972"/>
  </p:normalViewPr>
  <p:slideViewPr>
    <p:cSldViewPr snapToGrid="0" snapToObjects="1">
      <p:cViewPr varScale="1">
        <p:scale>
          <a:sx n="92" d="100"/>
          <a:sy n="92" d="100"/>
        </p:scale>
        <p:origin x="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0C4E17-9340-4F9B-8742-4171923EAFC7}" type="doc">
      <dgm:prSet loTypeId="urn:microsoft.com/office/officeart/2018/layout/CircleProcess" loCatId="simpleprocesssa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C72B0B9-E5B1-4F74-879B-CA6487C79C96}">
      <dgm:prSet/>
      <dgm:spPr/>
      <dgm:t>
        <a:bodyPr/>
        <a:lstStyle/>
        <a:p>
          <a:r>
            <a:rPr lang="tr-TR"/>
            <a:t>Kod verirken ne gibi güçlüklerle karşılaşılır?</a:t>
          </a:r>
          <a:endParaRPr lang="en-US"/>
        </a:p>
      </dgm:t>
    </dgm:pt>
    <dgm:pt modelId="{57D99FC8-C55F-4393-AC6F-F200F5572A89}" type="parTrans" cxnId="{8B6F9F71-EB21-4723-9233-C5901918AF8B}">
      <dgm:prSet/>
      <dgm:spPr/>
      <dgm:t>
        <a:bodyPr/>
        <a:lstStyle/>
        <a:p>
          <a:endParaRPr lang="en-US"/>
        </a:p>
      </dgm:t>
    </dgm:pt>
    <dgm:pt modelId="{BC10E0E8-534A-4933-9B73-990266A366E4}" type="sibTrans" cxnId="{8B6F9F71-EB21-4723-9233-C5901918AF8B}">
      <dgm:prSet/>
      <dgm:spPr/>
      <dgm:t>
        <a:bodyPr/>
        <a:lstStyle/>
        <a:p>
          <a:endParaRPr lang="en-US"/>
        </a:p>
      </dgm:t>
    </dgm:pt>
    <dgm:pt modelId="{F1569F33-363A-4426-8A34-2D1D2CAF0660}">
      <dgm:prSet/>
      <dgm:spPr/>
      <dgm:t>
        <a:bodyPr/>
        <a:lstStyle/>
        <a:p>
          <a:r>
            <a:rPr lang="tr-TR"/>
            <a:t>Kod verirken karşılaşılan güçlüklerin olası sebepleri nelerdir?</a:t>
          </a:r>
          <a:endParaRPr lang="en-US"/>
        </a:p>
      </dgm:t>
    </dgm:pt>
    <dgm:pt modelId="{A88E5624-0FE1-4E44-BCC3-ABADDAD56A83}" type="parTrans" cxnId="{0822A076-AEB3-4B53-A48C-7A46DDBBCC88}">
      <dgm:prSet/>
      <dgm:spPr/>
      <dgm:t>
        <a:bodyPr/>
        <a:lstStyle/>
        <a:p>
          <a:endParaRPr lang="en-US"/>
        </a:p>
      </dgm:t>
    </dgm:pt>
    <dgm:pt modelId="{451631B2-001D-492A-A84E-B923ABC795C1}" type="sibTrans" cxnId="{0822A076-AEB3-4B53-A48C-7A46DDBBCC88}">
      <dgm:prSet/>
      <dgm:spPr/>
      <dgm:t>
        <a:bodyPr/>
        <a:lstStyle/>
        <a:p>
          <a:endParaRPr lang="en-US"/>
        </a:p>
      </dgm:t>
    </dgm:pt>
    <dgm:pt modelId="{49E4528A-BF2E-4872-8596-2A4D75CC339E}">
      <dgm:prSet/>
      <dgm:spPr/>
      <dgm:t>
        <a:bodyPr/>
        <a:lstStyle/>
        <a:p>
          <a:r>
            <a:rPr lang="tr-TR"/>
            <a:t>Karşılaşılan güçlükleri azaltmak için neler yapabiliriz?</a:t>
          </a:r>
          <a:endParaRPr lang="en-US"/>
        </a:p>
      </dgm:t>
    </dgm:pt>
    <dgm:pt modelId="{4AC47446-65B8-49FB-9471-C6138AC61046}" type="parTrans" cxnId="{91D20226-CF8C-427F-B37A-65E9A1D8025D}">
      <dgm:prSet/>
      <dgm:spPr/>
      <dgm:t>
        <a:bodyPr/>
        <a:lstStyle/>
        <a:p>
          <a:endParaRPr lang="en-US"/>
        </a:p>
      </dgm:t>
    </dgm:pt>
    <dgm:pt modelId="{52579428-5670-404B-8701-5B0D8A54E0FA}" type="sibTrans" cxnId="{91D20226-CF8C-427F-B37A-65E9A1D8025D}">
      <dgm:prSet/>
      <dgm:spPr/>
      <dgm:t>
        <a:bodyPr/>
        <a:lstStyle/>
        <a:p>
          <a:endParaRPr lang="en-US"/>
        </a:p>
      </dgm:t>
    </dgm:pt>
    <dgm:pt modelId="{45347AE1-943D-46F7-8672-7A948C1E82CA}">
      <dgm:prSet/>
      <dgm:spPr/>
      <dgm:t>
        <a:bodyPr/>
        <a:lstStyle/>
        <a:p>
          <a:r>
            <a:rPr lang="tr-TR"/>
            <a:t>Çözüm Yöntemleri nelerdir?</a:t>
          </a:r>
          <a:endParaRPr lang="en-US"/>
        </a:p>
      </dgm:t>
    </dgm:pt>
    <dgm:pt modelId="{74508D25-5928-4CFF-9BD3-931288AF73E5}" type="parTrans" cxnId="{8918603F-B91C-4F1D-93AD-802791E6108E}">
      <dgm:prSet/>
      <dgm:spPr/>
      <dgm:t>
        <a:bodyPr/>
        <a:lstStyle/>
        <a:p>
          <a:endParaRPr lang="en-US"/>
        </a:p>
      </dgm:t>
    </dgm:pt>
    <dgm:pt modelId="{CFBA3B15-5C4F-4782-A753-E95A56B4D936}" type="sibTrans" cxnId="{8918603F-B91C-4F1D-93AD-802791E6108E}">
      <dgm:prSet/>
      <dgm:spPr/>
      <dgm:t>
        <a:bodyPr/>
        <a:lstStyle/>
        <a:p>
          <a:endParaRPr lang="en-US"/>
        </a:p>
      </dgm:t>
    </dgm:pt>
    <dgm:pt modelId="{A80E974C-722F-A846-9F67-FFE3306A0D0C}" type="pres">
      <dgm:prSet presAssocID="{7F0C4E17-9340-4F9B-8742-4171923EAFC7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DF52AF13-4EB7-054F-84AB-DCAE38793834}" type="pres">
      <dgm:prSet presAssocID="{45347AE1-943D-46F7-8672-7A948C1E82CA}" presName="Accent4" presStyleCnt="0"/>
      <dgm:spPr/>
    </dgm:pt>
    <dgm:pt modelId="{D175A9EA-778E-C846-8C91-5C2916F3B2E4}" type="pres">
      <dgm:prSet presAssocID="{45347AE1-943D-46F7-8672-7A948C1E82CA}" presName="Accent" presStyleLbl="node1" presStyleIdx="0" presStyleCnt="8"/>
      <dgm:spPr/>
    </dgm:pt>
    <dgm:pt modelId="{FCCA3678-5E49-0348-9855-B96DC9AE100A}" type="pres">
      <dgm:prSet presAssocID="{45347AE1-943D-46F7-8672-7A948C1E82CA}" presName="ParentBackground4" presStyleCnt="0"/>
      <dgm:spPr/>
    </dgm:pt>
    <dgm:pt modelId="{D1702C00-120D-AD4F-9C33-784D92C7E784}" type="pres">
      <dgm:prSet presAssocID="{45347AE1-943D-46F7-8672-7A948C1E82CA}" presName="ParentBackground" presStyleLbl="node1" presStyleIdx="1" presStyleCnt="8"/>
      <dgm:spPr/>
    </dgm:pt>
    <dgm:pt modelId="{FCCCCF1B-C829-0748-9D16-D02A07DD6A6C}" type="pres">
      <dgm:prSet presAssocID="{45347AE1-943D-46F7-8672-7A948C1E82CA}" presName="Parent4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88BAC5CB-ABE8-794B-A337-88BC8FC0567C}" type="pres">
      <dgm:prSet presAssocID="{49E4528A-BF2E-4872-8596-2A4D75CC339E}" presName="Accent3" presStyleCnt="0"/>
      <dgm:spPr/>
    </dgm:pt>
    <dgm:pt modelId="{0DC5504A-6113-8F4E-ACCC-D7A3686C7C26}" type="pres">
      <dgm:prSet presAssocID="{49E4528A-BF2E-4872-8596-2A4D75CC339E}" presName="Accent" presStyleLbl="node1" presStyleIdx="2" presStyleCnt="8"/>
      <dgm:spPr/>
    </dgm:pt>
    <dgm:pt modelId="{EB61D962-91B6-8D44-9ED7-3CF9D5E8B1BD}" type="pres">
      <dgm:prSet presAssocID="{49E4528A-BF2E-4872-8596-2A4D75CC339E}" presName="ParentBackground3" presStyleCnt="0"/>
      <dgm:spPr/>
    </dgm:pt>
    <dgm:pt modelId="{CAEB55B7-0210-E14D-A989-52148FE36D8B}" type="pres">
      <dgm:prSet presAssocID="{49E4528A-BF2E-4872-8596-2A4D75CC339E}" presName="ParentBackground" presStyleLbl="node1" presStyleIdx="3" presStyleCnt="8"/>
      <dgm:spPr/>
    </dgm:pt>
    <dgm:pt modelId="{28300977-50AB-AD48-9183-CECB82578F68}" type="pres">
      <dgm:prSet presAssocID="{49E4528A-BF2E-4872-8596-2A4D75CC339E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B4587C66-A311-0C4F-990C-08C16971CDAD}" type="pres">
      <dgm:prSet presAssocID="{F1569F33-363A-4426-8A34-2D1D2CAF0660}" presName="Accent2" presStyleCnt="0"/>
      <dgm:spPr/>
    </dgm:pt>
    <dgm:pt modelId="{E93A4158-9DA9-944E-8F33-2741F2DA8206}" type="pres">
      <dgm:prSet presAssocID="{F1569F33-363A-4426-8A34-2D1D2CAF0660}" presName="Accent" presStyleLbl="node1" presStyleIdx="4" presStyleCnt="8"/>
      <dgm:spPr/>
    </dgm:pt>
    <dgm:pt modelId="{5B14EFA4-F013-634F-A473-C7117939DBA1}" type="pres">
      <dgm:prSet presAssocID="{F1569F33-363A-4426-8A34-2D1D2CAF0660}" presName="ParentBackground2" presStyleCnt="0"/>
      <dgm:spPr/>
    </dgm:pt>
    <dgm:pt modelId="{F3CD4CF6-422D-FA4D-841D-9350BF46B0D9}" type="pres">
      <dgm:prSet presAssocID="{F1569F33-363A-4426-8A34-2D1D2CAF0660}" presName="ParentBackground" presStyleLbl="node1" presStyleIdx="5" presStyleCnt="8"/>
      <dgm:spPr/>
    </dgm:pt>
    <dgm:pt modelId="{E8736E5A-1894-5844-B0AC-BB2B7C893125}" type="pres">
      <dgm:prSet presAssocID="{F1569F33-363A-4426-8A34-2D1D2CAF0660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877CBDA3-9BAC-3847-9C60-6154080723F9}" type="pres">
      <dgm:prSet presAssocID="{2C72B0B9-E5B1-4F74-879B-CA6487C79C96}" presName="Accent1" presStyleCnt="0"/>
      <dgm:spPr/>
    </dgm:pt>
    <dgm:pt modelId="{5FCB164D-A46E-F140-A4BB-6215F61F9A60}" type="pres">
      <dgm:prSet presAssocID="{2C72B0B9-E5B1-4F74-879B-CA6487C79C96}" presName="Accent" presStyleLbl="node1" presStyleIdx="6" presStyleCnt="8"/>
      <dgm:spPr/>
    </dgm:pt>
    <dgm:pt modelId="{837B2E1D-08CF-4742-876E-CF6D34E241D2}" type="pres">
      <dgm:prSet presAssocID="{2C72B0B9-E5B1-4F74-879B-CA6487C79C96}" presName="ParentBackground1" presStyleCnt="0"/>
      <dgm:spPr/>
    </dgm:pt>
    <dgm:pt modelId="{42FCA1A9-F2EA-D745-9EB3-877F81B1B58F}" type="pres">
      <dgm:prSet presAssocID="{2C72B0B9-E5B1-4F74-879B-CA6487C79C96}" presName="ParentBackground" presStyleLbl="node1" presStyleIdx="7" presStyleCnt="8"/>
      <dgm:spPr/>
    </dgm:pt>
    <dgm:pt modelId="{91F29C04-8111-484B-AA03-2BD24800F47B}" type="pres">
      <dgm:prSet presAssocID="{2C72B0B9-E5B1-4F74-879B-CA6487C79C96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13C20F04-E975-B249-9D24-201525311243}" type="presOf" srcId="{45347AE1-943D-46F7-8672-7A948C1E82CA}" destId="{D1702C00-120D-AD4F-9C33-784D92C7E784}" srcOrd="0" destOrd="0" presId="urn:microsoft.com/office/officeart/2018/layout/CircleProcess"/>
    <dgm:cxn modelId="{7175B004-9AF3-2747-9B52-D5D3D5C86736}" type="presOf" srcId="{2C72B0B9-E5B1-4F74-879B-CA6487C79C96}" destId="{42FCA1A9-F2EA-D745-9EB3-877F81B1B58F}" srcOrd="0" destOrd="0" presId="urn:microsoft.com/office/officeart/2018/layout/CircleProcess"/>
    <dgm:cxn modelId="{24AFE20C-A8C6-8341-889A-0E2762B7F4AB}" type="presOf" srcId="{49E4528A-BF2E-4872-8596-2A4D75CC339E}" destId="{CAEB55B7-0210-E14D-A989-52148FE36D8B}" srcOrd="0" destOrd="0" presId="urn:microsoft.com/office/officeart/2018/layout/CircleProcess"/>
    <dgm:cxn modelId="{B8A12C22-74EB-814E-B762-1778EBD43CFA}" type="presOf" srcId="{F1569F33-363A-4426-8A34-2D1D2CAF0660}" destId="{F3CD4CF6-422D-FA4D-841D-9350BF46B0D9}" srcOrd="0" destOrd="0" presId="urn:microsoft.com/office/officeart/2018/layout/CircleProcess"/>
    <dgm:cxn modelId="{91D20226-CF8C-427F-B37A-65E9A1D8025D}" srcId="{7F0C4E17-9340-4F9B-8742-4171923EAFC7}" destId="{49E4528A-BF2E-4872-8596-2A4D75CC339E}" srcOrd="2" destOrd="0" parTransId="{4AC47446-65B8-49FB-9471-C6138AC61046}" sibTransId="{52579428-5670-404B-8701-5B0D8A54E0FA}"/>
    <dgm:cxn modelId="{8918603F-B91C-4F1D-93AD-802791E6108E}" srcId="{7F0C4E17-9340-4F9B-8742-4171923EAFC7}" destId="{45347AE1-943D-46F7-8672-7A948C1E82CA}" srcOrd="3" destOrd="0" parTransId="{74508D25-5928-4CFF-9BD3-931288AF73E5}" sibTransId="{CFBA3B15-5C4F-4782-A753-E95A56B4D936}"/>
    <dgm:cxn modelId="{8B6F9F71-EB21-4723-9233-C5901918AF8B}" srcId="{7F0C4E17-9340-4F9B-8742-4171923EAFC7}" destId="{2C72B0B9-E5B1-4F74-879B-CA6487C79C96}" srcOrd="0" destOrd="0" parTransId="{57D99FC8-C55F-4393-AC6F-F200F5572A89}" sibTransId="{BC10E0E8-534A-4933-9B73-990266A366E4}"/>
    <dgm:cxn modelId="{3299F673-D7C6-F94C-AE6C-A2C6AC9153F4}" type="presOf" srcId="{49E4528A-BF2E-4872-8596-2A4D75CC339E}" destId="{28300977-50AB-AD48-9183-CECB82578F68}" srcOrd="1" destOrd="0" presId="urn:microsoft.com/office/officeart/2018/layout/CircleProcess"/>
    <dgm:cxn modelId="{0822A076-AEB3-4B53-A48C-7A46DDBBCC88}" srcId="{7F0C4E17-9340-4F9B-8742-4171923EAFC7}" destId="{F1569F33-363A-4426-8A34-2D1D2CAF0660}" srcOrd="1" destOrd="0" parTransId="{A88E5624-0FE1-4E44-BCC3-ABADDAD56A83}" sibTransId="{451631B2-001D-492A-A84E-B923ABC795C1}"/>
    <dgm:cxn modelId="{B8F8017C-BEEB-6C4A-8F25-1AD3BFCE3FD3}" type="presOf" srcId="{F1569F33-363A-4426-8A34-2D1D2CAF0660}" destId="{E8736E5A-1894-5844-B0AC-BB2B7C893125}" srcOrd="1" destOrd="0" presId="urn:microsoft.com/office/officeart/2018/layout/CircleProcess"/>
    <dgm:cxn modelId="{EAF1CB7F-265B-FF48-BFB2-07C83C4AA1DA}" type="presOf" srcId="{45347AE1-943D-46F7-8672-7A948C1E82CA}" destId="{FCCCCF1B-C829-0748-9D16-D02A07DD6A6C}" srcOrd="1" destOrd="0" presId="urn:microsoft.com/office/officeart/2018/layout/CircleProcess"/>
    <dgm:cxn modelId="{4C159B83-8AF3-1140-A59C-C29DAEDFB8EA}" type="presOf" srcId="{7F0C4E17-9340-4F9B-8742-4171923EAFC7}" destId="{A80E974C-722F-A846-9F67-FFE3306A0D0C}" srcOrd="0" destOrd="0" presId="urn:microsoft.com/office/officeart/2018/layout/CircleProcess"/>
    <dgm:cxn modelId="{4C160AB4-41DD-DB48-955A-8E47D4115DE8}" type="presOf" srcId="{2C72B0B9-E5B1-4F74-879B-CA6487C79C96}" destId="{91F29C04-8111-484B-AA03-2BD24800F47B}" srcOrd="1" destOrd="0" presId="urn:microsoft.com/office/officeart/2018/layout/CircleProcess"/>
    <dgm:cxn modelId="{CF3883DF-26CB-B64A-827F-C6D9E9701864}" type="presParOf" srcId="{A80E974C-722F-A846-9F67-FFE3306A0D0C}" destId="{DF52AF13-4EB7-054F-84AB-DCAE38793834}" srcOrd="0" destOrd="0" presId="urn:microsoft.com/office/officeart/2018/layout/CircleProcess"/>
    <dgm:cxn modelId="{974DC6C8-2118-6644-BAC8-6F9A0F9E7017}" type="presParOf" srcId="{DF52AF13-4EB7-054F-84AB-DCAE38793834}" destId="{D175A9EA-778E-C846-8C91-5C2916F3B2E4}" srcOrd="0" destOrd="0" presId="urn:microsoft.com/office/officeart/2018/layout/CircleProcess"/>
    <dgm:cxn modelId="{81BC879A-56F2-1448-B8FD-44BF4284D6C5}" type="presParOf" srcId="{A80E974C-722F-A846-9F67-FFE3306A0D0C}" destId="{FCCA3678-5E49-0348-9855-B96DC9AE100A}" srcOrd="1" destOrd="0" presId="urn:microsoft.com/office/officeart/2018/layout/CircleProcess"/>
    <dgm:cxn modelId="{22364F27-3F3A-0C44-9523-BE86CF8309B1}" type="presParOf" srcId="{FCCA3678-5E49-0348-9855-B96DC9AE100A}" destId="{D1702C00-120D-AD4F-9C33-784D92C7E784}" srcOrd="0" destOrd="0" presId="urn:microsoft.com/office/officeart/2018/layout/CircleProcess"/>
    <dgm:cxn modelId="{B9B078DC-55FB-E545-BFAA-1A4C2E733BA2}" type="presParOf" srcId="{A80E974C-722F-A846-9F67-FFE3306A0D0C}" destId="{FCCCCF1B-C829-0748-9D16-D02A07DD6A6C}" srcOrd="2" destOrd="0" presId="urn:microsoft.com/office/officeart/2018/layout/CircleProcess"/>
    <dgm:cxn modelId="{AD5B3787-D4C2-824A-AA5E-CD958C351777}" type="presParOf" srcId="{A80E974C-722F-A846-9F67-FFE3306A0D0C}" destId="{88BAC5CB-ABE8-794B-A337-88BC8FC0567C}" srcOrd="3" destOrd="0" presId="urn:microsoft.com/office/officeart/2018/layout/CircleProcess"/>
    <dgm:cxn modelId="{58EFF124-CEF7-DE4D-8644-8D8067058BE2}" type="presParOf" srcId="{88BAC5CB-ABE8-794B-A337-88BC8FC0567C}" destId="{0DC5504A-6113-8F4E-ACCC-D7A3686C7C26}" srcOrd="0" destOrd="0" presId="urn:microsoft.com/office/officeart/2018/layout/CircleProcess"/>
    <dgm:cxn modelId="{33F09700-0D71-5D4A-8CFE-AE2A602D59E8}" type="presParOf" srcId="{A80E974C-722F-A846-9F67-FFE3306A0D0C}" destId="{EB61D962-91B6-8D44-9ED7-3CF9D5E8B1BD}" srcOrd="4" destOrd="0" presId="urn:microsoft.com/office/officeart/2018/layout/CircleProcess"/>
    <dgm:cxn modelId="{7EA53E51-88CB-5C4B-B64F-19405714D812}" type="presParOf" srcId="{EB61D962-91B6-8D44-9ED7-3CF9D5E8B1BD}" destId="{CAEB55B7-0210-E14D-A989-52148FE36D8B}" srcOrd="0" destOrd="0" presId="urn:microsoft.com/office/officeart/2018/layout/CircleProcess"/>
    <dgm:cxn modelId="{1F8091E4-C07B-EA44-BD93-A31B49324D40}" type="presParOf" srcId="{A80E974C-722F-A846-9F67-FFE3306A0D0C}" destId="{28300977-50AB-AD48-9183-CECB82578F68}" srcOrd="5" destOrd="0" presId="urn:microsoft.com/office/officeart/2018/layout/CircleProcess"/>
    <dgm:cxn modelId="{A3059354-E7F0-C040-AF75-2E089D5F9F8A}" type="presParOf" srcId="{A80E974C-722F-A846-9F67-FFE3306A0D0C}" destId="{B4587C66-A311-0C4F-990C-08C16971CDAD}" srcOrd="6" destOrd="0" presId="urn:microsoft.com/office/officeart/2018/layout/CircleProcess"/>
    <dgm:cxn modelId="{6E278E73-091B-084C-A652-DE2DF5532E15}" type="presParOf" srcId="{B4587C66-A311-0C4F-990C-08C16971CDAD}" destId="{E93A4158-9DA9-944E-8F33-2741F2DA8206}" srcOrd="0" destOrd="0" presId="urn:microsoft.com/office/officeart/2018/layout/CircleProcess"/>
    <dgm:cxn modelId="{43606801-0CDE-F846-811E-4C483755AA35}" type="presParOf" srcId="{A80E974C-722F-A846-9F67-FFE3306A0D0C}" destId="{5B14EFA4-F013-634F-A473-C7117939DBA1}" srcOrd="7" destOrd="0" presId="urn:microsoft.com/office/officeart/2018/layout/CircleProcess"/>
    <dgm:cxn modelId="{F9E43362-FC9F-C240-B832-087265C6B9EC}" type="presParOf" srcId="{5B14EFA4-F013-634F-A473-C7117939DBA1}" destId="{F3CD4CF6-422D-FA4D-841D-9350BF46B0D9}" srcOrd="0" destOrd="0" presId="urn:microsoft.com/office/officeart/2018/layout/CircleProcess"/>
    <dgm:cxn modelId="{1365EFC2-F667-CA41-B97B-A98093A095FB}" type="presParOf" srcId="{A80E974C-722F-A846-9F67-FFE3306A0D0C}" destId="{E8736E5A-1894-5844-B0AC-BB2B7C893125}" srcOrd="8" destOrd="0" presId="urn:microsoft.com/office/officeart/2018/layout/CircleProcess"/>
    <dgm:cxn modelId="{81949AE1-35EF-F84A-8B70-6ABD397920E3}" type="presParOf" srcId="{A80E974C-722F-A846-9F67-FFE3306A0D0C}" destId="{877CBDA3-9BAC-3847-9C60-6154080723F9}" srcOrd="9" destOrd="0" presId="urn:microsoft.com/office/officeart/2018/layout/CircleProcess"/>
    <dgm:cxn modelId="{12A39BD9-41C7-9340-A962-FC2A53D813DA}" type="presParOf" srcId="{877CBDA3-9BAC-3847-9C60-6154080723F9}" destId="{5FCB164D-A46E-F140-A4BB-6215F61F9A60}" srcOrd="0" destOrd="0" presId="urn:microsoft.com/office/officeart/2018/layout/CircleProcess"/>
    <dgm:cxn modelId="{0CEE8AFF-05EC-814C-AAE4-C2EFC2E1BF5C}" type="presParOf" srcId="{A80E974C-722F-A846-9F67-FFE3306A0D0C}" destId="{837B2E1D-08CF-4742-876E-CF6D34E241D2}" srcOrd="10" destOrd="0" presId="urn:microsoft.com/office/officeart/2018/layout/CircleProcess"/>
    <dgm:cxn modelId="{D22CC792-342D-6F4F-B612-EA3D114175C4}" type="presParOf" srcId="{837B2E1D-08CF-4742-876E-CF6D34E241D2}" destId="{42FCA1A9-F2EA-D745-9EB3-877F81B1B58F}" srcOrd="0" destOrd="0" presId="urn:microsoft.com/office/officeart/2018/layout/CircleProcess"/>
    <dgm:cxn modelId="{7D11898D-ABA8-474B-8479-F9A7355D824A}" type="presParOf" srcId="{A80E974C-722F-A846-9F67-FFE3306A0D0C}" destId="{91F29C04-8111-484B-AA03-2BD24800F47B}" srcOrd="11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5A9EA-778E-C846-8C91-5C2916F3B2E4}">
      <dsp:nvSpPr>
        <dsp:cNvPr id="0" name=""/>
        <dsp:cNvSpPr/>
      </dsp:nvSpPr>
      <dsp:spPr>
        <a:xfrm>
          <a:off x="7594271" y="757681"/>
          <a:ext cx="2007348" cy="20074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702C00-120D-AD4F-9C33-784D92C7E784}">
      <dsp:nvSpPr>
        <dsp:cNvPr id="0" name=""/>
        <dsp:cNvSpPr/>
      </dsp:nvSpPr>
      <dsp:spPr>
        <a:xfrm>
          <a:off x="7661413" y="824608"/>
          <a:ext cx="1873926" cy="18735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Çözüm Yöntemleri nelerdir?</a:t>
          </a:r>
          <a:endParaRPr lang="en-US" sz="1800" kern="1200"/>
        </a:p>
      </dsp:txBody>
      <dsp:txXfrm>
        <a:off x="7929116" y="1092315"/>
        <a:ext cx="1338519" cy="1338183"/>
      </dsp:txXfrm>
    </dsp:sp>
    <dsp:sp modelId="{0DC5504A-6113-8F4E-ACCC-D7A3686C7C26}">
      <dsp:nvSpPr>
        <dsp:cNvPr id="0" name=""/>
        <dsp:cNvSpPr/>
      </dsp:nvSpPr>
      <dsp:spPr>
        <a:xfrm rot="2700000">
          <a:off x="5511158" y="757540"/>
          <a:ext cx="2007381" cy="2007381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B55B7-0210-E14D-A989-52148FE36D8B}">
      <dsp:nvSpPr>
        <dsp:cNvPr id="0" name=""/>
        <dsp:cNvSpPr/>
      </dsp:nvSpPr>
      <dsp:spPr>
        <a:xfrm>
          <a:off x="5586923" y="824608"/>
          <a:ext cx="1873926" cy="18735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Karşılaşılan güçlükleri azaltmak için neler yapabiliriz?</a:t>
          </a:r>
          <a:endParaRPr lang="en-US" sz="1800" kern="1200"/>
        </a:p>
      </dsp:txBody>
      <dsp:txXfrm>
        <a:off x="5854627" y="1092315"/>
        <a:ext cx="1338519" cy="1338183"/>
      </dsp:txXfrm>
    </dsp:sp>
    <dsp:sp modelId="{E93A4158-9DA9-944E-8F33-2741F2DA8206}">
      <dsp:nvSpPr>
        <dsp:cNvPr id="0" name=""/>
        <dsp:cNvSpPr/>
      </dsp:nvSpPr>
      <dsp:spPr>
        <a:xfrm rot="2700000">
          <a:off x="3445276" y="757540"/>
          <a:ext cx="2007381" cy="2007381"/>
        </a:xfrm>
        <a:prstGeom prst="teardrop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D4CF6-422D-FA4D-841D-9350BF46B0D9}">
      <dsp:nvSpPr>
        <dsp:cNvPr id="0" name=""/>
        <dsp:cNvSpPr/>
      </dsp:nvSpPr>
      <dsp:spPr>
        <a:xfrm>
          <a:off x="3512434" y="824608"/>
          <a:ext cx="1873926" cy="18735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Kod verirken karşılaşılan güçlüklerin olası sebepleri nelerdir?</a:t>
          </a:r>
          <a:endParaRPr lang="en-US" sz="1800" kern="1200"/>
        </a:p>
      </dsp:txBody>
      <dsp:txXfrm>
        <a:off x="3780137" y="1092315"/>
        <a:ext cx="1338519" cy="1338183"/>
      </dsp:txXfrm>
    </dsp:sp>
    <dsp:sp modelId="{5FCB164D-A46E-F140-A4BB-6215F61F9A60}">
      <dsp:nvSpPr>
        <dsp:cNvPr id="0" name=""/>
        <dsp:cNvSpPr/>
      </dsp:nvSpPr>
      <dsp:spPr>
        <a:xfrm rot="2700000">
          <a:off x="1370786" y="757540"/>
          <a:ext cx="2007381" cy="2007381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CA1A9-F2EA-D745-9EB3-877F81B1B58F}">
      <dsp:nvSpPr>
        <dsp:cNvPr id="0" name=""/>
        <dsp:cNvSpPr/>
      </dsp:nvSpPr>
      <dsp:spPr>
        <a:xfrm>
          <a:off x="1437944" y="824608"/>
          <a:ext cx="1873926" cy="18735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Kod verirken ne gibi güçlüklerle karşılaşılır?</a:t>
          </a:r>
          <a:endParaRPr lang="en-US" sz="1800" kern="1200"/>
        </a:p>
      </dsp:txBody>
      <dsp:txXfrm>
        <a:off x="1705648" y="1092315"/>
        <a:ext cx="1338519" cy="1338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38125-093D-E944-9ACE-41BCD1D2D278}" type="datetimeFigureOut">
              <a:rPr lang="tr-TR" smtClean="0"/>
              <a:t>13.12.2021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EFA91-4D1D-EA4F-B316-7492316ECA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07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15D15A4-1462-AE4D-8F6B-C06BAE8F2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9D0CE-BE09-C34C-AB32-CD15C422460B}" type="slidenum">
              <a:rPr lang="tr-TR" altLang="tr-TR"/>
              <a:pPr/>
              <a:t>7</a:t>
            </a:fld>
            <a:endParaRPr lang="tr-TR" altLang="tr-TR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7FD7C103-1C33-804B-BD37-8840C083FF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A2AC4F5-1F61-E64D-921D-8FF20CC84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1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6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1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2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5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3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84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4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12/13/21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3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E4BB5B7-C6C3-884D-AD1F-287079334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372" y="1206795"/>
            <a:ext cx="6703828" cy="3902149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tr-TR" altLang="tr-T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Ekonomik Sınıflamalarda Kod Verirken Karşılaşılan Güçlükler </a:t>
            </a:r>
            <a:br>
              <a:rPr lang="tr-TR" altLang="tr-T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br>
              <a:rPr lang="tr-TR" altLang="tr-T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 Yöntemleri</a:t>
            </a:r>
            <a:endParaRPr lang="tr-TR" sz="2800" b="1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C4EA7C8-C7D5-C245-8B64-C9F390145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371" y="4651745"/>
            <a:ext cx="4890977" cy="999460"/>
          </a:xfrm>
        </p:spPr>
        <p:txBody>
          <a:bodyPr anchor="b">
            <a:normAutofit/>
          </a:bodyPr>
          <a:lstStyle/>
          <a:p>
            <a:pPr algn="l"/>
            <a:r>
              <a:rPr lang="tr-TR" dirty="0"/>
              <a:t>Dr.öğr.üyesi serpil aydın</a:t>
            </a:r>
          </a:p>
        </p:txBody>
      </p:sp>
      <p:pic>
        <p:nvPicPr>
          <p:cNvPr id="26" name="Picture 3" descr="Beyaz bir duvardaki düz beyaz merdiven">
            <a:extLst>
              <a:ext uri="{FF2B5EF4-FFF2-40B4-BE49-F238E27FC236}">
                <a16:creationId xmlns:a16="http://schemas.microsoft.com/office/drawing/2014/main" id="{282BE7AF-D6FB-41AD-9ACB-CF8B24D575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82" r="29427" b="2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F1FC93-1440-4B98-BEA3-8750A1949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8097BD-3640-487B-BBD8-EE139DA0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40570" y="0"/>
            <a:ext cx="5851430" cy="185798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B72F05-10A2-4D83-96F2-5DDFC587F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27296" y="1006592"/>
            <a:ext cx="12246591" cy="9280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B49BE43D-92DC-4E69-8030-DFDC8F5D39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157649"/>
              </p:ext>
            </p:extLst>
          </p:nvPr>
        </p:nvGraphicFramePr>
        <p:xfrm>
          <a:off x="821317" y="2442050"/>
          <a:ext cx="10556665" cy="352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878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1D8699-067D-4768-9F87-3E302B379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E22D3D4-46FE-4E4F-9C0E-ACDBCE7CA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006" y="584791"/>
            <a:ext cx="10021112" cy="1148665"/>
          </a:xfrm>
        </p:spPr>
        <p:txBody>
          <a:bodyPr>
            <a:normAutofit/>
          </a:bodyPr>
          <a:lstStyle/>
          <a:p>
            <a:pPr algn="r"/>
            <a:r>
              <a:rPr lang="tr-TR" altLang="tr-T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Kod verirken ne gibi güçlüklerle karşılaşılır?</a:t>
            </a:r>
            <a:endParaRPr lang="tr-TR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364443-B44B-44C9-B8C4-AED23CB6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5748" y="8998"/>
            <a:ext cx="2438646" cy="177132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950BAB-F521-4A52-A263-D10578977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35560" y="470973"/>
            <a:ext cx="4953000" cy="15341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972B62-9819-493C-A305-2C04A2D43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146118" y="-14435"/>
            <a:ext cx="602193" cy="202398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4CA14D-52DC-4F3C-A1CE-235B99A17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9176" y="0"/>
            <a:ext cx="6902824" cy="68103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087726-EFA7-48B6-8527-80902BB55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225280" y="1369273"/>
            <a:ext cx="2966720" cy="64028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3CEBA9-4A2C-EA4F-974D-4DF36FB95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006" y="2579254"/>
            <a:ext cx="9865724" cy="3597707"/>
          </a:xfrm>
        </p:spPr>
        <p:txBody>
          <a:bodyPr anchor="ctr">
            <a:normAutofit/>
          </a:bodyPr>
          <a:lstStyle/>
          <a:p>
            <a:pPr marL="990600" lvl="1" indent="-533400"/>
            <a:r>
              <a:rPr lang="tr-TR" altLang="tr-TR" sz="3200"/>
              <a:t>Ana faaliyeti belirlemede zorluk</a:t>
            </a:r>
          </a:p>
          <a:p>
            <a:pPr marL="990600" lvl="1" indent="-533400"/>
            <a:r>
              <a:rPr lang="tr-TR" altLang="tr-TR" sz="3200"/>
              <a:t>Girişimden ayrıntılı bilginin alınamaması</a:t>
            </a:r>
          </a:p>
          <a:p>
            <a:pPr marL="990600" lvl="1" indent="-533400"/>
            <a:r>
              <a:rPr lang="tr-TR" altLang="tr-TR" sz="3200"/>
              <a:t>Aranan ürün/faaliyetin bulunamaması</a:t>
            </a:r>
          </a:p>
          <a:p>
            <a:pPr marL="990600" lvl="1" indent="-533400"/>
            <a:r>
              <a:rPr lang="tr-TR" altLang="tr-TR" sz="3200"/>
              <a:t>...</a:t>
            </a:r>
          </a:p>
          <a:p>
            <a:endParaRPr lang="tr-TR" sz="3200"/>
          </a:p>
        </p:txBody>
      </p:sp>
    </p:spTree>
    <p:extLst>
      <p:ext uri="{BB962C8B-B14F-4D97-AF65-F5344CB8AC3E}">
        <p14:creationId xmlns:p14="http://schemas.microsoft.com/office/powerpoint/2010/main" val="2843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1D8699-067D-4768-9F87-3E302B379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C890726-F4E1-1F4B-9A3A-E31898A8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2" y="584791"/>
            <a:ext cx="9932896" cy="1148665"/>
          </a:xfrm>
        </p:spPr>
        <p:txBody>
          <a:bodyPr>
            <a:normAutofit/>
          </a:bodyPr>
          <a:lstStyle/>
          <a:p>
            <a:r>
              <a:rPr lang="tr-TR" altLang="tr-TR" sz="3400" b="1">
                <a:latin typeface="Times New Roman" panose="02020603050405020304" pitchFamily="18" charset="0"/>
                <a:cs typeface="Times New Roman" panose="02020603050405020304" pitchFamily="18" charset="0"/>
              </a:rPr>
              <a:t>Kod verirken karşılaşılan güçlüklerin olası sebepleri nelerdir?</a:t>
            </a:r>
            <a:endParaRPr lang="tr-TR" sz="3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364443-B44B-44C9-B8C4-AED23CB6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9745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313983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950BAB-F521-4A52-A263-D10578977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85530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087726-EFA7-48B6-8527-80902BB55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14436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E972B62-9819-493C-A305-2C04A2D43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0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98045-D6F1-2140-86D6-A7789D196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2" y="2623302"/>
            <a:ext cx="9932896" cy="3553660"/>
          </a:xfrm>
        </p:spPr>
        <p:txBody>
          <a:bodyPr anchor="ctr">
            <a:normAutofit/>
          </a:bodyPr>
          <a:lstStyle/>
          <a:p>
            <a:pPr marL="990600" lvl="1" indent="-533400"/>
            <a:r>
              <a:rPr lang="tr-TR" altLang="tr-TR"/>
              <a:t>Bilgi eksikliği</a:t>
            </a:r>
          </a:p>
          <a:p>
            <a:pPr marL="990600" lvl="1" indent="-533400"/>
            <a:r>
              <a:rPr lang="tr-TR" altLang="tr-TR"/>
              <a:t>Türkiye’ye özgü faaliyetlerin/ürünlerin belirtilmemiş olması</a:t>
            </a:r>
          </a:p>
          <a:p>
            <a:pPr marL="990600" lvl="1" indent="-533400"/>
            <a:r>
              <a:rPr lang="tr-TR" altLang="tr-TR"/>
              <a:t>Sözlüklerin yeterince zengin olmaması</a:t>
            </a:r>
          </a:p>
          <a:p>
            <a:pPr marL="990600" lvl="1" indent="-533400"/>
            <a:r>
              <a:rPr lang="tr-TR" altLang="tr-TR"/>
              <a:t>Bazı faaliyetler için ortak tek bir sınıfın olmaması</a:t>
            </a:r>
          </a:p>
          <a:p>
            <a:pPr marL="990600" lvl="1" indent="-533400"/>
            <a:r>
              <a:rPr lang="tr-TR" altLang="tr-TR"/>
              <a:t>Sınıflamaların ihtiyaçlar doğrultusunda güncellenmesi dolayısıyla yeni sınıflamaya adaptasyonun zaman alması</a:t>
            </a:r>
          </a:p>
          <a:p>
            <a:pPr marL="990600" lvl="1" indent="-533400"/>
            <a:r>
              <a:rPr lang="tr-TR" altLang="tr-TR"/>
              <a:t>Girişimin bilgi vermeye istekli olmaması</a:t>
            </a:r>
          </a:p>
          <a:p>
            <a:pPr marL="990600" lvl="1" indent="-533400"/>
            <a:r>
              <a:rPr lang="tr-TR" altLang="tr-TR"/>
              <a:t>Girişimin faaliyet/ürününün karmaşık olması</a:t>
            </a:r>
          </a:p>
          <a:p>
            <a:pPr marL="990600" lvl="1" indent="-533400"/>
            <a:r>
              <a:rPr lang="tr-TR" altLang="tr-TR"/>
              <a:t>...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630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7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6F1D8699-067D-4768-9F87-3E302B379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FBFC82D-658D-9545-97EE-CCDCBDB71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2" y="584791"/>
            <a:ext cx="9932896" cy="1148665"/>
          </a:xfrm>
        </p:spPr>
        <p:txBody>
          <a:bodyPr>
            <a:normAutofit/>
          </a:bodyPr>
          <a:lstStyle/>
          <a:p>
            <a:r>
              <a:rPr lang="tr-TR" altLang="tr-TR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Karşılaşılan güçlükleri azaltmak için neler yapabiliriz?</a:t>
            </a:r>
            <a:br>
              <a:rPr lang="tr-TR" altLang="tr-TR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Connector 11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3">
            <a:extLst>
              <a:ext uri="{FF2B5EF4-FFF2-40B4-BE49-F238E27FC236}">
                <a16:creationId xmlns:a16="http://schemas.microsoft.com/office/drawing/2014/main" id="{7A364443-B44B-44C9-B8C4-AED23CB6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9745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5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313983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7">
            <a:extLst>
              <a:ext uri="{FF2B5EF4-FFF2-40B4-BE49-F238E27FC236}">
                <a16:creationId xmlns:a16="http://schemas.microsoft.com/office/drawing/2014/main" id="{C5950BAB-F521-4A52-A263-D10578977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85530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9">
            <a:extLst>
              <a:ext uri="{FF2B5EF4-FFF2-40B4-BE49-F238E27FC236}">
                <a16:creationId xmlns:a16="http://schemas.microsoft.com/office/drawing/2014/main" id="{B3087726-EFA7-48B6-8527-80902BB55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14436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E972B62-9819-493C-A305-2C04A2D43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0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3AE278-1DB3-8244-8E78-C70557F92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2" y="2623302"/>
            <a:ext cx="9932896" cy="3553660"/>
          </a:xfrm>
        </p:spPr>
        <p:txBody>
          <a:bodyPr anchor="ctr">
            <a:normAutofit/>
          </a:bodyPr>
          <a:lstStyle/>
          <a:p>
            <a:pPr marL="990600" lvl="1" indent="-533400"/>
            <a:r>
              <a:rPr lang="tr-TR" altLang="tr-TR"/>
              <a:t>Eğitim</a:t>
            </a:r>
          </a:p>
          <a:p>
            <a:pPr marL="990600" lvl="1" indent="-533400"/>
            <a:r>
              <a:rPr lang="tr-TR" altLang="tr-TR"/>
              <a:t>Kaynaklara erişimin kolaylaştırılması</a:t>
            </a:r>
          </a:p>
          <a:p>
            <a:pPr marL="990600" lvl="1" indent="-533400"/>
            <a:r>
              <a:rPr lang="tr-TR" altLang="tr-TR"/>
              <a:t>Bulunan çözümlerin paylaşılması</a:t>
            </a:r>
          </a:p>
          <a:p>
            <a:pPr marL="990600" lvl="1" indent="-533400"/>
            <a:r>
              <a:rPr lang="tr-TR" altLang="tr-TR"/>
              <a:t>Çözüm bulunamayan ürün/faaliyetler için ortak akla danışılması</a:t>
            </a:r>
          </a:p>
          <a:p>
            <a:pPr marL="990600" lvl="1" indent="-533400"/>
            <a:r>
              <a:rPr lang="tr-TR" altLang="tr-TR"/>
              <a:t>Sınıflamalar arası ilişkilerin kullanılması</a:t>
            </a:r>
          </a:p>
          <a:p>
            <a:pPr marL="990600" lvl="1" indent="-533400"/>
            <a:r>
              <a:rPr lang="tr-TR" altLang="tr-TR"/>
              <a:t>...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06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AD16D9-75C7-0942-8AF1-8A49A9D4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Çözüm Yöntemleri – Kullanılabilecek Kaynaklar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5B4D31-C1A4-584B-BE38-60D59B7B5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3512127" cy="4024424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</a:pPr>
            <a:r>
              <a:rPr lang="tr-TR" altLang="tr-TR" dirty="0"/>
              <a:t>NACE</a:t>
            </a:r>
          </a:p>
          <a:p>
            <a:pPr marL="990600" lvl="1" indent="-533400">
              <a:lnSpc>
                <a:spcPct val="90000"/>
              </a:lnSpc>
            </a:pPr>
            <a:endParaRPr lang="tr-TR" altLang="tr-TR" dirty="0"/>
          </a:p>
          <a:p>
            <a:pPr marL="990600" lvl="1" indent="-533400">
              <a:lnSpc>
                <a:spcPct val="90000"/>
              </a:lnSpc>
            </a:pPr>
            <a:r>
              <a:rPr lang="tr-TR" altLang="tr-TR" dirty="0"/>
              <a:t>PRODCOM</a:t>
            </a:r>
          </a:p>
          <a:p>
            <a:pPr marL="990600" lvl="1" indent="-533400">
              <a:lnSpc>
                <a:spcPct val="90000"/>
              </a:lnSpc>
            </a:pPr>
            <a:endParaRPr lang="tr-TR" altLang="tr-TR" dirty="0"/>
          </a:p>
          <a:p>
            <a:pPr marL="990600" lvl="1" indent="-533400">
              <a:lnSpc>
                <a:spcPct val="90000"/>
              </a:lnSpc>
            </a:pPr>
            <a:r>
              <a:rPr lang="tr-TR" altLang="tr-TR" dirty="0" err="1"/>
              <a:t>İzahname</a:t>
            </a:r>
            <a:endParaRPr lang="tr-TR" altLang="tr-TR" dirty="0"/>
          </a:p>
          <a:p>
            <a:pPr marL="990600" lvl="1" indent="-533400">
              <a:lnSpc>
                <a:spcPct val="90000"/>
              </a:lnSpc>
            </a:pPr>
            <a:endParaRPr lang="tr-TR" altLang="tr-TR" dirty="0"/>
          </a:p>
          <a:p>
            <a:pPr marL="990600" lvl="1" indent="-533400">
              <a:lnSpc>
                <a:spcPct val="90000"/>
              </a:lnSpc>
            </a:pPr>
            <a:r>
              <a:rPr lang="tr-TR" altLang="tr-TR" dirty="0"/>
              <a:t>Ticaret Sınıflaması</a:t>
            </a:r>
          </a:p>
          <a:p>
            <a:pPr marL="990600" lvl="1" indent="-533400">
              <a:lnSpc>
                <a:spcPct val="90000"/>
              </a:lnSpc>
            </a:pPr>
            <a:endParaRPr lang="tr-TR" altLang="tr-TR" dirty="0"/>
          </a:p>
          <a:p>
            <a:pPr marL="990600" lvl="1" indent="-533400">
              <a:lnSpc>
                <a:spcPct val="90000"/>
              </a:lnSpc>
            </a:pPr>
            <a:r>
              <a:rPr lang="tr-TR" altLang="tr-TR" dirty="0"/>
              <a:t>Diğer sınıflamalar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D2F98BE-B256-D747-9A95-9AF320D5E6C0}"/>
              </a:ext>
            </a:extLst>
          </p:cNvPr>
          <p:cNvSpPr txBox="1"/>
          <p:nvPr/>
        </p:nvSpPr>
        <p:spPr>
          <a:xfrm>
            <a:off x="5365173" y="1915557"/>
            <a:ext cx="2615045" cy="27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tr-TR" altLang="tr-TR" b="0" dirty="0"/>
              <a:t>CPA</a:t>
            </a:r>
          </a:p>
          <a:p>
            <a:pPr marL="742950" lvl="1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tr-TR" altLang="tr-TR" b="0" dirty="0"/>
              <a:t>GTİP</a:t>
            </a:r>
            <a:endParaRPr lang="tr-TR" altLang="tr-TR" dirty="0"/>
          </a:p>
          <a:p>
            <a:pPr marL="742950" lvl="1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tr-TR" altLang="tr-TR" b="0" dirty="0"/>
              <a:t>Sözlükler</a:t>
            </a:r>
            <a:endParaRPr lang="tr-TR" altLang="tr-TR" dirty="0"/>
          </a:p>
          <a:p>
            <a:pPr marL="742950" lvl="1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tr-TR" altLang="tr-TR" b="0" dirty="0"/>
              <a:t>İnternet</a:t>
            </a:r>
          </a:p>
        </p:txBody>
      </p:sp>
    </p:spTree>
    <p:extLst>
      <p:ext uri="{BB962C8B-B14F-4D97-AF65-F5344CB8AC3E}">
        <p14:creationId xmlns:p14="http://schemas.microsoft.com/office/powerpoint/2010/main" val="40488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ayt Numarası Yer Tutucusu 4">
            <a:extLst>
              <a:ext uri="{FF2B5EF4-FFF2-40B4-BE49-F238E27FC236}">
                <a16:creationId xmlns:a16="http://schemas.microsoft.com/office/drawing/2014/main" id="{78ABCD82-775F-5E43-962F-2A48D325C7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75CD25-B49A-C847-B249-5175FF0456B9}" type="slidenum">
              <a:rPr lang="tr-TR" altLang="tr-TR"/>
              <a:pPr/>
              <a:t>7</a:t>
            </a:fld>
            <a:endParaRPr lang="tr-TR" altLang="tr-TR"/>
          </a:p>
        </p:txBody>
      </p:sp>
      <p:grpSp>
        <p:nvGrpSpPr>
          <p:cNvPr id="9224" name="Group 8">
            <a:extLst>
              <a:ext uri="{FF2B5EF4-FFF2-40B4-BE49-F238E27FC236}">
                <a16:creationId xmlns:a16="http://schemas.microsoft.com/office/drawing/2014/main" id="{E427D317-7B72-1447-9A01-3E69F5D81CF1}"/>
              </a:ext>
            </a:extLst>
          </p:cNvPr>
          <p:cNvGrpSpPr>
            <a:grpSpLocks/>
          </p:cNvGrpSpPr>
          <p:nvPr/>
        </p:nvGrpSpPr>
        <p:grpSpPr bwMode="auto">
          <a:xfrm>
            <a:off x="1919289" y="1125538"/>
            <a:ext cx="1368425" cy="360362"/>
            <a:chOff x="3243" y="1752"/>
            <a:chExt cx="862" cy="227"/>
          </a:xfrm>
        </p:grpSpPr>
        <p:sp>
          <p:nvSpPr>
            <p:cNvPr id="9220" name="AutoShape 4">
              <a:extLst>
                <a:ext uri="{FF2B5EF4-FFF2-40B4-BE49-F238E27FC236}">
                  <a16:creationId xmlns:a16="http://schemas.microsoft.com/office/drawing/2014/main" id="{4BBA6EFD-8F18-1C4A-B4A5-1F78921D1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1752"/>
              <a:ext cx="862" cy="227"/>
            </a:xfrm>
            <a:prstGeom prst="flowChartTermina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23" name="Text Box 7">
              <a:extLst>
                <a:ext uri="{FF2B5EF4-FFF2-40B4-BE49-F238E27FC236}">
                  <a16:creationId xmlns:a16="http://schemas.microsoft.com/office/drawing/2014/main" id="{D195C83B-33E6-934A-BFE5-7131919116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752"/>
              <a:ext cx="6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tr-TR" altLang="tr-TR" sz="1600"/>
                <a:t>BAŞLA</a:t>
              </a:r>
            </a:p>
          </p:txBody>
        </p:sp>
      </p:grpSp>
      <p:grpSp>
        <p:nvGrpSpPr>
          <p:cNvPr id="9227" name="Group 11">
            <a:extLst>
              <a:ext uri="{FF2B5EF4-FFF2-40B4-BE49-F238E27FC236}">
                <a16:creationId xmlns:a16="http://schemas.microsoft.com/office/drawing/2014/main" id="{0BADC413-19A3-8A4A-BFC0-DBB35AD2D361}"/>
              </a:ext>
            </a:extLst>
          </p:cNvPr>
          <p:cNvGrpSpPr>
            <a:grpSpLocks/>
          </p:cNvGrpSpPr>
          <p:nvPr/>
        </p:nvGrpSpPr>
        <p:grpSpPr bwMode="auto">
          <a:xfrm>
            <a:off x="3648076" y="1052513"/>
            <a:ext cx="1368425" cy="576262"/>
            <a:chOff x="2109" y="1026"/>
            <a:chExt cx="862" cy="363"/>
          </a:xfrm>
        </p:grpSpPr>
        <p:sp>
          <p:nvSpPr>
            <p:cNvPr id="9225" name="AutoShape 9">
              <a:extLst>
                <a:ext uri="{FF2B5EF4-FFF2-40B4-BE49-F238E27FC236}">
                  <a16:creationId xmlns:a16="http://schemas.microsoft.com/office/drawing/2014/main" id="{F4530855-E558-C047-8ABB-30E50119D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026"/>
              <a:ext cx="862" cy="363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26" name="Text Box 10">
              <a:extLst>
                <a:ext uri="{FF2B5EF4-FFF2-40B4-BE49-F238E27FC236}">
                  <a16:creationId xmlns:a16="http://schemas.microsoft.com/office/drawing/2014/main" id="{C0233A40-D45E-3A46-9566-1B7D74889C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099"/>
              <a:ext cx="62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Metodoloji</a:t>
              </a:r>
            </a:p>
          </p:txBody>
        </p:sp>
      </p:grpSp>
      <p:grpSp>
        <p:nvGrpSpPr>
          <p:cNvPr id="9256" name="Group 40">
            <a:extLst>
              <a:ext uri="{FF2B5EF4-FFF2-40B4-BE49-F238E27FC236}">
                <a16:creationId xmlns:a16="http://schemas.microsoft.com/office/drawing/2014/main" id="{C5CCBFD8-E1AA-2E47-9013-0F191335ECF8}"/>
              </a:ext>
            </a:extLst>
          </p:cNvPr>
          <p:cNvGrpSpPr>
            <a:grpSpLocks/>
          </p:cNvGrpSpPr>
          <p:nvPr/>
        </p:nvGrpSpPr>
        <p:grpSpPr bwMode="auto">
          <a:xfrm>
            <a:off x="2424113" y="3284538"/>
            <a:ext cx="1223962" cy="360362"/>
            <a:chOff x="2336" y="3022"/>
            <a:chExt cx="771" cy="227"/>
          </a:xfrm>
        </p:grpSpPr>
        <p:sp>
          <p:nvSpPr>
            <p:cNvPr id="9229" name="AutoShape 13">
              <a:extLst>
                <a:ext uri="{FF2B5EF4-FFF2-40B4-BE49-F238E27FC236}">
                  <a16:creationId xmlns:a16="http://schemas.microsoft.com/office/drawing/2014/main" id="{0B8509F6-BCE2-2242-B2B0-FCFA96D6B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3022"/>
              <a:ext cx="771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30" name="Text Box 14">
              <a:extLst>
                <a:ext uri="{FF2B5EF4-FFF2-40B4-BE49-F238E27FC236}">
                  <a16:creationId xmlns:a16="http://schemas.microsoft.com/office/drawing/2014/main" id="{A79E92E9-2132-7743-A0B9-08C2BCC454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6" y="3022"/>
              <a:ext cx="3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 dirty="0"/>
                <a:t>NACE</a:t>
              </a:r>
            </a:p>
          </p:txBody>
        </p:sp>
      </p:grpSp>
      <p:grpSp>
        <p:nvGrpSpPr>
          <p:cNvPr id="9233" name="Group 17">
            <a:extLst>
              <a:ext uri="{FF2B5EF4-FFF2-40B4-BE49-F238E27FC236}">
                <a16:creationId xmlns:a16="http://schemas.microsoft.com/office/drawing/2014/main" id="{6814EF15-301F-1B43-87C9-5202B659DB31}"/>
              </a:ext>
            </a:extLst>
          </p:cNvPr>
          <p:cNvGrpSpPr>
            <a:grpSpLocks/>
          </p:cNvGrpSpPr>
          <p:nvPr/>
        </p:nvGrpSpPr>
        <p:grpSpPr bwMode="auto">
          <a:xfrm>
            <a:off x="5232401" y="1125539"/>
            <a:ext cx="1871663" cy="358775"/>
            <a:chOff x="2381" y="2750"/>
            <a:chExt cx="1179" cy="226"/>
          </a:xfrm>
        </p:grpSpPr>
        <p:sp>
          <p:nvSpPr>
            <p:cNvPr id="9231" name="AutoShape 15">
              <a:extLst>
                <a:ext uri="{FF2B5EF4-FFF2-40B4-BE49-F238E27FC236}">
                  <a16:creationId xmlns:a16="http://schemas.microsoft.com/office/drawing/2014/main" id="{42C06692-AB66-B941-B3C2-A40118922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2750"/>
              <a:ext cx="1179" cy="226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32" name="Text Box 16">
              <a:extLst>
                <a:ext uri="{FF2B5EF4-FFF2-40B4-BE49-F238E27FC236}">
                  <a16:creationId xmlns:a16="http://schemas.microsoft.com/office/drawing/2014/main" id="{E908C268-E1A9-DA43-85FB-C34AED09C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0" y="2750"/>
              <a:ext cx="71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Ayrıntılı bilgi</a:t>
              </a:r>
            </a:p>
          </p:txBody>
        </p:sp>
      </p:grpSp>
      <p:sp>
        <p:nvSpPr>
          <p:cNvPr id="9235" name="AutoShape 19">
            <a:extLst>
              <a:ext uri="{FF2B5EF4-FFF2-40B4-BE49-F238E27FC236}">
                <a16:creationId xmlns:a16="http://schemas.microsoft.com/office/drawing/2014/main" id="{F61299E4-BB3F-7147-B275-A3E5C5048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9" y="1771651"/>
            <a:ext cx="2663825" cy="576263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tr-TR" altLang="tr-TR" sz="1600"/>
              <a:t>Faaliyet mi Ürün mü?</a:t>
            </a:r>
          </a:p>
        </p:txBody>
      </p:sp>
      <p:grpSp>
        <p:nvGrpSpPr>
          <p:cNvPr id="9239" name="Group 23">
            <a:extLst>
              <a:ext uri="{FF2B5EF4-FFF2-40B4-BE49-F238E27FC236}">
                <a16:creationId xmlns:a16="http://schemas.microsoft.com/office/drawing/2014/main" id="{0BFDC335-4690-5247-A08A-887848D7166A}"/>
              </a:ext>
            </a:extLst>
          </p:cNvPr>
          <p:cNvGrpSpPr>
            <a:grpSpLocks/>
          </p:cNvGrpSpPr>
          <p:nvPr/>
        </p:nvGrpSpPr>
        <p:grpSpPr bwMode="auto">
          <a:xfrm>
            <a:off x="2135189" y="2343150"/>
            <a:ext cx="1800225" cy="584200"/>
            <a:chOff x="385" y="3064"/>
            <a:chExt cx="1134" cy="368"/>
          </a:xfrm>
        </p:grpSpPr>
        <p:sp>
          <p:nvSpPr>
            <p:cNvPr id="9237" name="AutoShape 21">
              <a:extLst>
                <a:ext uri="{FF2B5EF4-FFF2-40B4-BE49-F238E27FC236}">
                  <a16:creationId xmlns:a16="http://schemas.microsoft.com/office/drawing/2014/main" id="{0FFB78B6-9359-0143-80EE-3CB818CB7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3067"/>
              <a:ext cx="1134" cy="363"/>
            </a:xfrm>
            <a:prstGeom prst="flowChartPreparat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38" name="Text Box 22">
              <a:extLst>
                <a:ext uri="{FF2B5EF4-FFF2-40B4-BE49-F238E27FC236}">
                  <a16:creationId xmlns:a16="http://schemas.microsoft.com/office/drawing/2014/main" id="{DA957BF6-81A7-CA48-B0C4-66816FBC6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" y="3064"/>
              <a:ext cx="67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Birden fazla</a:t>
              </a:r>
            </a:p>
            <a:p>
              <a:pPr algn="ctr"/>
              <a:r>
                <a:rPr lang="tr-TR" altLang="tr-TR" sz="1600"/>
                <a:t>Faaliyet?</a:t>
              </a:r>
            </a:p>
          </p:txBody>
        </p:sp>
      </p:grpSp>
      <p:grpSp>
        <p:nvGrpSpPr>
          <p:cNvPr id="9242" name="Group 26">
            <a:extLst>
              <a:ext uri="{FF2B5EF4-FFF2-40B4-BE49-F238E27FC236}">
                <a16:creationId xmlns:a16="http://schemas.microsoft.com/office/drawing/2014/main" id="{2C520878-54D3-3B49-9F89-9C55F58EAD88}"/>
              </a:ext>
            </a:extLst>
          </p:cNvPr>
          <p:cNvGrpSpPr>
            <a:grpSpLocks/>
          </p:cNvGrpSpPr>
          <p:nvPr/>
        </p:nvGrpSpPr>
        <p:grpSpPr bwMode="auto">
          <a:xfrm>
            <a:off x="2149476" y="4003676"/>
            <a:ext cx="1728788" cy="360363"/>
            <a:chOff x="2154" y="3566"/>
            <a:chExt cx="1089" cy="227"/>
          </a:xfrm>
        </p:grpSpPr>
        <p:sp>
          <p:nvSpPr>
            <p:cNvPr id="9240" name="AutoShape 24">
              <a:extLst>
                <a:ext uri="{FF2B5EF4-FFF2-40B4-BE49-F238E27FC236}">
                  <a16:creationId xmlns:a16="http://schemas.microsoft.com/office/drawing/2014/main" id="{D82BEEEF-CA26-FF4F-AAED-C15D6605F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3566"/>
              <a:ext cx="1089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41" name="Text Box 25">
              <a:extLst>
                <a:ext uri="{FF2B5EF4-FFF2-40B4-BE49-F238E27FC236}">
                  <a16:creationId xmlns:a16="http://schemas.microsoft.com/office/drawing/2014/main" id="{54698E54-69E5-C849-96AD-3683A66AC2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2" y="3566"/>
              <a:ext cx="87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NACE SÖZLÜĞÜ</a:t>
              </a:r>
            </a:p>
          </p:txBody>
        </p:sp>
      </p:grpSp>
      <p:grpSp>
        <p:nvGrpSpPr>
          <p:cNvPr id="9257" name="Group 41">
            <a:extLst>
              <a:ext uri="{FF2B5EF4-FFF2-40B4-BE49-F238E27FC236}">
                <a16:creationId xmlns:a16="http://schemas.microsoft.com/office/drawing/2014/main" id="{DCA30957-F48B-3E49-B899-7C64A336F961}"/>
              </a:ext>
            </a:extLst>
          </p:cNvPr>
          <p:cNvGrpSpPr>
            <a:grpSpLocks/>
          </p:cNvGrpSpPr>
          <p:nvPr/>
        </p:nvGrpSpPr>
        <p:grpSpPr bwMode="auto">
          <a:xfrm>
            <a:off x="2495551" y="4651376"/>
            <a:ext cx="1223963" cy="360363"/>
            <a:chOff x="3424" y="3022"/>
            <a:chExt cx="771" cy="227"/>
          </a:xfrm>
        </p:grpSpPr>
        <p:sp>
          <p:nvSpPr>
            <p:cNvPr id="9243" name="AutoShape 27">
              <a:extLst>
                <a:ext uri="{FF2B5EF4-FFF2-40B4-BE49-F238E27FC236}">
                  <a16:creationId xmlns:a16="http://schemas.microsoft.com/office/drawing/2014/main" id="{C1552F8B-A604-8F47-BEA6-10AFE5A9F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022"/>
              <a:ext cx="771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44" name="Text Box 28">
              <a:extLst>
                <a:ext uri="{FF2B5EF4-FFF2-40B4-BE49-F238E27FC236}">
                  <a16:creationId xmlns:a16="http://schemas.microsoft.com/office/drawing/2014/main" id="{444FA2A7-119F-3B46-8459-945BA2A4A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3022"/>
              <a:ext cx="31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CPA</a:t>
              </a:r>
            </a:p>
          </p:txBody>
        </p:sp>
      </p:grpSp>
      <p:grpSp>
        <p:nvGrpSpPr>
          <p:cNvPr id="9248" name="Group 32">
            <a:extLst>
              <a:ext uri="{FF2B5EF4-FFF2-40B4-BE49-F238E27FC236}">
                <a16:creationId xmlns:a16="http://schemas.microsoft.com/office/drawing/2014/main" id="{1A04F093-A6A1-A742-A0AE-4DEA08771F3C}"/>
              </a:ext>
            </a:extLst>
          </p:cNvPr>
          <p:cNvGrpSpPr>
            <a:grpSpLocks/>
          </p:cNvGrpSpPr>
          <p:nvPr/>
        </p:nvGrpSpPr>
        <p:grpSpPr bwMode="auto">
          <a:xfrm>
            <a:off x="8324851" y="2635251"/>
            <a:ext cx="1944688" cy="360363"/>
            <a:chOff x="3243" y="3566"/>
            <a:chExt cx="1225" cy="227"/>
          </a:xfrm>
        </p:grpSpPr>
        <p:sp>
          <p:nvSpPr>
            <p:cNvPr id="9246" name="AutoShape 30">
              <a:extLst>
                <a:ext uri="{FF2B5EF4-FFF2-40B4-BE49-F238E27FC236}">
                  <a16:creationId xmlns:a16="http://schemas.microsoft.com/office/drawing/2014/main" id="{A2718CCC-545E-2840-B4DE-48056833F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3566"/>
              <a:ext cx="1225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47" name="Text Box 31">
              <a:extLst>
                <a:ext uri="{FF2B5EF4-FFF2-40B4-BE49-F238E27FC236}">
                  <a16:creationId xmlns:a16="http://schemas.microsoft.com/office/drawing/2014/main" id="{F462F19E-E1D6-FA43-A966-1AFB0B803F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1" y="3566"/>
              <a:ext cx="99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PRODTR SÖZLÜĞÜ</a:t>
              </a:r>
            </a:p>
          </p:txBody>
        </p:sp>
      </p:grpSp>
      <p:grpSp>
        <p:nvGrpSpPr>
          <p:cNvPr id="9259" name="Group 43">
            <a:extLst>
              <a:ext uri="{FF2B5EF4-FFF2-40B4-BE49-F238E27FC236}">
                <a16:creationId xmlns:a16="http://schemas.microsoft.com/office/drawing/2014/main" id="{72A1428D-DA7E-E94A-AE9E-37DC0FB8618B}"/>
              </a:ext>
            </a:extLst>
          </p:cNvPr>
          <p:cNvGrpSpPr>
            <a:grpSpLocks/>
          </p:cNvGrpSpPr>
          <p:nvPr/>
        </p:nvGrpSpPr>
        <p:grpSpPr bwMode="auto">
          <a:xfrm>
            <a:off x="8758238" y="3787776"/>
            <a:ext cx="1223962" cy="360363"/>
            <a:chOff x="4332" y="3022"/>
            <a:chExt cx="771" cy="227"/>
          </a:xfrm>
        </p:grpSpPr>
        <p:sp>
          <p:nvSpPr>
            <p:cNvPr id="9249" name="AutoShape 33">
              <a:extLst>
                <a:ext uri="{FF2B5EF4-FFF2-40B4-BE49-F238E27FC236}">
                  <a16:creationId xmlns:a16="http://schemas.microsoft.com/office/drawing/2014/main" id="{6E99DE1D-5ECC-D848-B0B9-B1E7CEFB5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3022"/>
              <a:ext cx="771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50" name="Text Box 34">
              <a:extLst>
                <a:ext uri="{FF2B5EF4-FFF2-40B4-BE49-F238E27FC236}">
                  <a16:creationId xmlns:a16="http://schemas.microsoft.com/office/drawing/2014/main" id="{6C8F9148-9BA1-6B4D-9F1A-1FAE614A1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1" y="3022"/>
              <a:ext cx="3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GTİP</a:t>
              </a:r>
            </a:p>
          </p:txBody>
        </p:sp>
      </p:grpSp>
      <p:grpSp>
        <p:nvGrpSpPr>
          <p:cNvPr id="9400" name="Group 184">
            <a:extLst>
              <a:ext uri="{FF2B5EF4-FFF2-40B4-BE49-F238E27FC236}">
                <a16:creationId xmlns:a16="http://schemas.microsoft.com/office/drawing/2014/main" id="{594420A9-6E86-074A-BB48-90B0C6BC628D}"/>
              </a:ext>
            </a:extLst>
          </p:cNvPr>
          <p:cNvGrpSpPr>
            <a:grpSpLocks/>
          </p:cNvGrpSpPr>
          <p:nvPr/>
        </p:nvGrpSpPr>
        <p:grpSpPr bwMode="auto">
          <a:xfrm>
            <a:off x="8726488" y="4724400"/>
            <a:ext cx="1255712" cy="647700"/>
            <a:chOff x="4401" y="3158"/>
            <a:chExt cx="791" cy="408"/>
          </a:xfrm>
        </p:grpSpPr>
        <p:sp>
          <p:nvSpPr>
            <p:cNvPr id="9251" name="AutoShape 35">
              <a:extLst>
                <a:ext uri="{FF2B5EF4-FFF2-40B4-BE49-F238E27FC236}">
                  <a16:creationId xmlns:a16="http://schemas.microsoft.com/office/drawing/2014/main" id="{77E06879-294F-254E-A5D0-4734C6C2A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" y="3158"/>
              <a:ext cx="771" cy="408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52" name="Text Box 36">
              <a:extLst>
                <a:ext uri="{FF2B5EF4-FFF2-40B4-BE49-F238E27FC236}">
                  <a16:creationId xmlns:a16="http://schemas.microsoft.com/office/drawing/2014/main" id="{6C47EF27-FD33-0A47-8C07-F72410AEC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1" y="3158"/>
              <a:ext cx="790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tr-TR" altLang="tr-TR" sz="1600"/>
                <a:t>İZAHNAME</a:t>
              </a:r>
            </a:p>
            <a:p>
              <a:pPr algn="ctr"/>
              <a:r>
                <a:rPr lang="tr-TR" altLang="tr-TR"/>
                <a:t>VE</a:t>
              </a:r>
              <a:r>
                <a:rPr lang="tr-TR" altLang="tr-TR" sz="1600"/>
                <a:t> GM</a:t>
              </a:r>
            </a:p>
          </p:txBody>
        </p:sp>
      </p:grpSp>
      <p:grpSp>
        <p:nvGrpSpPr>
          <p:cNvPr id="9255" name="Group 39">
            <a:extLst>
              <a:ext uri="{FF2B5EF4-FFF2-40B4-BE49-F238E27FC236}">
                <a16:creationId xmlns:a16="http://schemas.microsoft.com/office/drawing/2014/main" id="{7FA39A9C-668A-C146-A2A1-668DFBE91A29}"/>
              </a:ext>
            </a:extLst>
          </p:cNvPr>
          <p:cNvGrpSpPr>
            <a:grpSpLocks/>
          </p:cNvGrpSpPr>
          <p:nvPr/>
        </p:nvGrpSpPr>
        <p:grpSpPr bwMode="auto">
          <a:xfrm>
            <a:off x="3359151" y="6019801"/>
            <a:ext cx="1223963" cy="360363"/>
            <a:chOff x="4850" y="3521"/>
            <a:chExt cx="771" cy="227"/>
          </a:xfrm>
        </p:grpSpPr>
        <p:sp>
          <p:nvSpPr>
            <p:cNvPr id="9253" name="AutoShape 37">
              <a:extLst>
                <a:ext uri="{FF2B5EF4-FFF2-40B4-BE49-F238E27FC236}">
                  <a16:creationId xmlns:a16="http://schemas.microsoft.com/office/drawing/2014/main" id="{88820B7A-CED2-F948-8C57-B3F720136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0" y="3521"/>
              <a:ext cx="771" cy="227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54" name="Text Box 38">
              <a:extLst>
                <a:ext uri="{FF2B5EF4-FFF2-40B4-BE49-F238E27FC236}">
                  <a16:creationId xmlns:a16="http://schemas.microsoft.com/office/drawing/2014/main" id="{CA04509B-5A9E-504B-88ED-935F7F6B27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8" y="3521"/>
              <a:ext cx="495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TİC.SIN.</a:t>
              </a:r>
            </a:p>
          </p:txBody>
        </p:sp>
      </p:grpSp>
      <p:grpSp>
        <p:nvGrpSpPr>
          <p:cNvPr id="9262" name="Group 46">
            <a:extLst>
              <a:ext uri="{FF2B5EF4-FFF2-40B4-BE49-F238E27FC236}">
                <a16:creationId xmlns:a16="http://schemas.microsoft.com/office/drawing/2014/main" id="{F3A074A4-C55B-F04B-B243-11AD2A6F1BD8}"/>
              </a:ext>
            </a:extLst>
          </p:cNvPr>
          <p:cNvGrpSpPr>
            <a:grpSpLocks/>
          </p:cNvGrpSpPr>
          <p:nvPr/>
        </p:nvGrpSpPr>
        <p:grpSpPr bwMode="auto">
          <a:xfrm>
            <a:off x="2208214" y="5372101"/>
            <a:ext cx="1584325" cy="576263"/>
            <a:chOff x="1474" y="3611"/>
            <a:chExt cx="998" cy="363"/>
          </a:xfrm>
        </p:grpSpPr>
        <p:sp>
          <p:nvSpPr>
            <p:cNvPr id="9260" name="AutoShape 44">
              <a:extLst>
                <a:ext uri="{FF2B5EF4-FFF2-40B4-BE49-F238E27FC236}">
                  <a16:creationId xmlns:a16="http://schemas.microsoft.com/office/drawing/2014/main" id="{7AC2BCB5-0C37-8041-9DF7-2E1335D3D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611"/>
              <a:ext cx="998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61" name="Text Box 45">
              <a:extLst>
                <a:ext uri="{FF2B5EF4-FFF2-40B4-BE49-F238E27FC236}">
                  <a16:creationId xmlns:a16="http://schemas.microsoft.com/office/drawing/2014/main" id="{4C4A32BD-509A-FD48-B02D-1AC0A91929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0" y="3702"/>
              <a:ext cx="54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SEKTÖR?</a:t>
              </a:r>
            </a:p>
          </p:txBody>
        </p:sp>
      </p:grpSp>
      <p:grpSp>
        <p:nvGrpSpPr>
          <p:cNvPr id="9267" name="Group 51">
            <a:extLst>
              <a:ext uri="{FF2B5EF4-FFF2-40B4-BE49-F238E27FC236}">
                <a16:creationId xmlns:a16="http://schemas.microsoft.com/office/drawing/2014/main" id="{6E642F0D-8159-844A-A29B-21FC76D10C34}"/>
              </a:ext>
            </a:extLst>
          </p:cNvPr>
          <p:cNvGrpSpPr>
            <a:grpSpLocks/>
          </p:cNvGrpSpPr>
          <p:nvPr/>
        </p:nvGrpSpPr>
        <p:grpSpPr bwMode="auto">
          <a:xfrm>
            <a:off x="5375277" y="3427414"/>
            <a:ext cx="1655763" cy="503237"/>
            <a:chOff x="2744" y="2886"/>
            <a:chExt cx="1043" cy="317"/>
          </a:xfrm>
        </p:grpSpPr>
        <p:sp>
          <p:nvSpPr>
            <p:cNvPr id="9263" name="Rectangle 47">
              <a:extLst>
                <a:ext uri="{FF2B5EF4-FFF2-40B4-BE49-F238E27FC236}">
                  <a16:creationId xmlns:a16="http://schemas.microsoft.com/office/drawing/2014/main" id="{9794F08C-4D59-2741-AB77-5A0B6E58F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2886"/>
              <a:ext cx="998" cy="3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64" name="Text Box 48">
              <a:extLst>
                <a:ext uri="{FF2B5EF4-FFF2-40B4-BE49-F238E27FC236}">
                  <a16:creationId xmlns:a16="http://schemas.microsoft.com/office/drawing/2014/main" id="{0EB0AEC1-2D80-0747-983A-5DA81D29D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2931"/>
              <a:ext cx="84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Sözlüğe Ekleme</a:t>
              </a:r>
            </a:p>
          </p:txBody>
        </p:sp>
      </p:grpSp>
      <p:grpSp>
        <p:nvGrpSpPr>
          <p:cNvPr id="9401" name="Group 185">
            <a:extLst>
              <a:ext uri="{FF2B5EF4-FFF2-40B4-BE49-F238E27FC236}">
                <a16:creationId xmlns:a16="http://schemas.microsoft.com/office/drawing/2014/main" id="{A3449F1C-D2F4-4246-BF6E-9EE0A4902742}"/>
              </a:ext>
            </a:extLst>
          </p:cNvPr>
          <p:cNvGrpSpPr>
            <a:grpSpLocks/>
          </p:cNvGrpSpPr>
          <p:nvPr/>
        </p:nvGrpSpPr>
        <p:grpSpPr bwMode="auto">
          <a:xfrm>
            <a:off x="5799139" y="4221164"/>
            <a:ext cx="865187" cy="503237"/>
            <a:chOff x="2693" y="2659"/>
            <a:chExt cx="545" cy="317"/>
          </a:xfrm>
        </p:grpSpPr>
        <p:sp>
          <p:nvSpPr>
            <p:cNvPr id="9265" name="Rectangle 49">
              <a:extLst>
                <a:ext uri="{FF2B5EF4-FFF2-40B4-BE49-F238E27FC236}">
                  <a16:creationId xmlns:a16="http://schemas.microsoft.com/office/drawing/2014/main" id="{D92C1244-482F-614B-9DD3-9553D0B29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" y="2659"/>
              <a:ext cx="545" cy="3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66" name="Text Box 50">
              <a:extLst>
                <a:ext uri="{FF2B5EF4-FFF2-40B4-BE49-F238E27FC236}">
                  <a16:creationId xmlns:a16="http://schemas.microsoft.com/office/drawing/2014/main" id="{19D98352-5453-364A-90C0-8A016AA1A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8" y="2704"/>
              <a:ext cx="47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tr-TR" altLang="tr-TR" sz="1600"/>
                <a:t>FORUM</a:t>
              </a:r>
            </a:p>
          </p:txBody>
        </p:sp>
      </p:grpSp>
      <p:grpSp>
        <p:nvGrpSpPr>
          <p:cNvPr id="9268" name="Group 52">
            <a:extLst>
              <a:ext uri="{FF2B5EF4-FFF2-40B4-BE49-F238E27FC236}">
                <a16:creationId xmlns:a16="http://schemas.microsoft.com/office/drawing/2014/main" id="{E893BF3B-D91C-154D-A5B7-61D89E5F509B}"/>
              </a:ext>
            </a:extLst>
          </p:cNvPr>
          <p:cNvGrpSpPr>
            <a:grpSpLocks/>
          </p:cNvGrpSpPr>
          <p:nvPr/>
        </p:nvGrpSpPr>
        <p:grpSpPr bwMode="auto">
          <a:xfrm>
            <a:off x="5519739" y="5084763"/>
            <a:ext cx="1368425" cy="360362"/>
            <a:chOff x="3243" y="1752"/>
            <a:chExt cx="862" cy="227"/>
          </a:xfrm>
        </p:grpSpPr>
        <p:sp>
          <p:nvSpPr>
            <p:cNvPr id="9269" name="AutoShape 53">
              <a:extLst>
                <a:ext uri="{FF2B5EF4-FFF2-40B4-BE49-F238E27FC236}">
                  <a16:creationId xmlns:a16="http://schemas.microsoft.com/office/drawing/2014/main" id="{110BCED1-1CC9-944D-B735-C4849D035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1752"/>
              <a:ext cx="862" cy="227"/>
            </a:xfrm>
            <a:prstGeom prst="flowChartTermina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70" name="Text Box 54">
              <a:extLst>
                <a:ext uri="{FF2B5EF4-FFF2-40B4-BE49-F238E27FC236}">
                  <a16:creationId xmlns:a16="http://schemas.microsoft.com/office/drawing/2014/main" id="{81F25599-B474-534B-8D3F-4F543540A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752"/>
              <a:ext cx="6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tr-TR" altLang="tr-TR" sz="1600"/>
                <a:t>DUR</a:t>
              </a:r>
            </a:p>
          </p:txBody>
        </p:sp>
      </p:grpSp>
      <p:grpSp>
        <p:nvGrpSpPr>
          <p:cNvPr id="9274" name="Group 58">
            <a:extLst>
              <a:ext uri="{FF2B5EF4-FFF2-40B4-BE49-F238E27FC236}">
                <a16:creationId xmlns:a16="http://schemas.microsoft.com/office/drawing/2014/main" id="{75C29BF1-1F7A-5549-83AF-1AF5A2AAD520}"/>
              </a:ext>
            </a:extLst>
          </p:cNvPr>
          <p:cNvGrpSpPr>
            <a:grpSpLocks/>
          </p:cNvGrpSpPr>
          <p:nvPr/>
        </p:nvGrpSpPr>
        <p:grpSpPr bwMode="auto">
          <a:xfrm>
            <a:off x="4079876" y="3427413"/>
            <a:ext cx="720725" cy="576262"/>
            <a:chOff x="1610" y="1842"/>
            <a:chExt cx="454" cy="363"/>
          </a:xfrm>
        </p:grpSpPr>
        <p:sp>
          <p:nvSpPr>
            <p:cNvPr id="9275" name="AutoShape 59">
              <a:extLst>
                <a:ext uri="{FF2B5EF4-FFF2-40B4-BE49-F238E27FC236}">
                  <a16:creationId xmlns:a16="http://schemas.microsoft.com/office/drawing/2014/main" id="{9A653BBF-7E3B-734B-8205-2C081E749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76" name="Text Box 60">
              <a:extLst>
                <a:ext uri="{FF2B5EF4-FFF2-40B4-BE49-F238E27FC236}">
                  <a16:creationId xmlns:a16="http://schemas.microsoft.com/office/drawing/2014/main" id="{6656861E-0617-3F45-916B-3A4E16E91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grpSp>
        <p:nvGrpSpPr>
          <p:cNvPr id="9277" name="Group 61">
            <a:extLst>
              <a:ext uri="{FF2B5EF4-FFF2-40B4-BE49-F238E27FC236}">
                <a16:creationId xmlns:a16="http://schemas.microsoft.com/office/drawing/2014/main" id="{A7C22CE0-59C5-6343-A11D-21221B410509}"/>
              </a:ext>
            </a:extLst>
          </p:cNvPr>
          <p:cNvGrpSpPr>
            <a:grpSpLocks/>
          </p:cNvGrpSpPr>
          <p:nvPr/>
        </p:nvGrpSpPr>
        <p:grpSpPr bwMode="auto">
          <a:xfrm>
            <a:off x="4079876" y="4148138"/>
            <a:ext cx="720725" cy="576262"/>
            <a:chOff x="1610" y="1842"/>
            <a:chExt cx="454" cy="363"/>
          </a:xfrm>
        </p:grpSpPr>
        <p:sp>
          <p:nvSpPr>
            <p:cNvPr id="9278" name="AutoShape 62">
              <a:extLst>
                <a:ext uri="{FF2B5EF4-FFF2-40B4-BE49-F238E27FC236}">
                  <a16:creationId xmlns:a16="http://schemas.microsoft.com/office/drawing/2014/main" id="{DEA09742-CA41-5748-B503-CB0AE8865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79" name="Text Box 63">
              <a:extLst>
                <a:ext uri="{FF2B5EF4-FFF2-40B4-BE49-F238E27FC236}">
                  <a16:creationId xmlns:a16="http://schemas.microsoft.com/office/drawing/2014/main" id="{B89788CB-FE5C-6F4A-9F60-A24D59230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grpSp>
        <p:nvGrpSpPr>
          <p:cNvPr id="9280" name="Group 64">
            <a:extLst>
              <a:ext uri="{FF2B5EF4-FFF2-40B4-BE49-F238E27FC236}">
                <a16:creationId xmlns:a16="http://schemas.microsoft.com/office/drawing/2014/main" id="{3AB9BA44-71B4-CB4D-938E-4CB3BAF165FD}"/>
              </a:ext>
            </a:extLst>
          </p:cNvPr>
          <p:cNvGrpSpPr>
            <a:grpSpLocks/>
          </p:cNvGrpSpPr>
          <p:nvPr/>
        </p:nvGrpSpPr>
        <p:grpSpPr bwMode="auto">
          <a:xfrm>
            <a:off x="4079876" y="4797426"/>
            <a:ext cx="720725" cy="576263"/>
            <a:chOff x="1610" y="1842"/>
            <a:chExt cx="454" cy="363"/>
          </a:xfrm>
        </p:grpSpPr>
        <p:sp>
          <p:nvSpPr>
            <p:cNvPr id="9281" name="AutoShape 65">
              <a:extLst>
                <a:ext uri="{FF2B5EF4-FFF2-40B4-BE49-F238E27FC236}">
                  <a16:creationId xmlns:a16="http://schemas.microsoft.com/office/drawing/2014/main" id="{03491FE5-B894-3E4F-9D0C-7A83E5359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82" name="Text Box 66">
              <a:extLst>
                <a:ext uri="{FF2B5EF4-FFF2-40B4-BE49-F238E27FC236}">
                  <a16:creationId xmlns:a16="http://schemas.microsoft.com/office/drawing/2014/main" id="{605B5578-8FCD-AB43-ADDE-F6002501B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grpSp>
        <p:nvGrpSpPr>
          <p:cNvPr id="9283" name="Group 67">
            <a:extLst>
              <a:ext uri="{FF2B5EF4-FFF2-40B4-BE49-F238E27FC236}">
                <a16:creationId xmlns:a16="http://schemas.microsoft.com/office/drawing/2014/main" id="{1B175371-1811-D843-9362-FEBBA7F67AFE}"/>
              </a:ext>
            </a:extLst>
          </p:cNvPr>
          <p:cNvGrpSpPr>
            <a:grpSpLocks/>
          </p:cNvGrpSpPr>
          <p:nvPr/>
        </p:nvGrpSpPr>
        <p:grpSpPr bwMode="auto">
          <a:xfrm>
            <a:off x="7607301" y="3211513"/>
            <a:ext cx="720725" cy="576262"/>
            <a:chOff x="1610" y="1842"/>
            <a:chExt cx="454" cy="363"/>
          </a:xfrm>
        </p:grpSpPr>
        <p:sp>
          <p:nvSpPr>
            <p:cNvPr id="9284" name="AutoShape 68">
              <a:extLst>
                <a:ext uri="{FF2B5EF4-FFF2-40B4-BE49-F238E27FC236}">
                  <a16:creationId xmlns:a16="http://schemas.microsoft.com/office/drawing/2014/main" id="{FC53A995-BCD9-E04F-B48B-BAD571AF9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85" name="Text Box 69">
              <a:extLst>
                <a:ext uri="{FF2B5EF4-FFF2-40B4-BE49-F238E27FC236}">
                  <a16:creationId xmlns:a16="http://schemas.microsoft.com/office/drawing/2014/main" id="{CE47DD24-5072-4C49-B504-1C4241613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grpSp>
        <p:nvGrpSpPr>
          <p:cNvPr id="9286" name="Group 70">
            <a:extLst>
              <a:ext uri="{FF2B5EF4-FFF2-40B4-BE49-F238E27FC236}">
                <a16:creationId xmlns:a16="http://schemas.microsoft.com/office/drawing/2014/main" id="{35D1B0DC-1966-A949-91D0-6150137ECB9F}"/>
              </a:ext>
            </a:extLst>
          </p:cNvPr>
          <p:cNvGrpSpPr>
            <a:grpSpLocks/>
          </p:cNvGrpSpPr>
          <p:nvPr/>
        </p:nvGrpSpPr>
        <p:grpSpPr bwMode="auto">
          <a:xfrm>
            <a:off x="7607301" y="4148138"/>
            <a:ext cx="720725" cy="576262"/>
            <a:chOff x="1610" y="1842"/>
            <a:chExt cx="454" cy="363"/>
          </a:xfrm>
        </p:grpSpPr>
        <p:sp>
          <p:nvSpPr>
            <p:cNvPr id="9287" name="AutoShape 71">
              <a:extLst>
                <a:ext uri="{FF2B5EF4-FFF2-40B4-BE49-F238E27FC236}">
                  <a16:creationId xmlns:a16="http://schemas.microsoft.com/office/drawing/2014/main" id="{A62CB252-B59D-FC47-8145-29DB6C100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288" name="Text Box 72">
              <a:extLst>
                <a:ext uri="{FF2B5EF4-FFF2-40B4-BE49-F238E27FC236}">
                  <a16:creationId xmlns:a16="http://schemas.microsoft.com/office/drawing/2014/main" id="{76228187-44E6-E346-A3CE-A10D30FC1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sp>
        <p:nvSpPr>
          <p:cNvPr id="9289" name="Line 73">
            <a:extLst>
              <a:ext uri="{FF2B5EF4-FFF2-40B4-BE49-F238E27FC236}">
                <a16:creationId xmlns:a16="http://schemas.microsoft.com/office/drawing/2014/main" id="{4CCEB031-F676-454E-B0A3-BE6DED4C1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7713" y="1268413"/>
            <a:ext cx="360362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0" name="Line 74">
            <a:extLst>
              <a:ext uri="{FF2B5EF4-FFF2-40B4-BE49-F238E27FC236}">
                <a16:creationId xmlns:a16="http://schemas.microsoft.com/office/drawing/2014/main" id="{C4525A5D-C91A-4D42-B090-886D4E783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6500" y="1268413"/>
            <a:ext cx="431800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1" name="Line 75">
            <a:extLst>
              <a:ext uri="{FF2B5EF4-FFF2-40B4-BE49-F238E27FC236}">
                <a16:creationId xmlns:a16="http://schemas.microsoft.com/office/drawing/2014/main" id="{ADD54AF4-DF2E-EF42-A1A7-CCF27B846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1888" y="1484314"/>
            <a:ext cx="0" cy="2873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3" name="Line 77">
            <a:extLst>
              <a:ext uri="{FF2B5EF4-FFF2-40B4-BE49-F238E27FC236}">
                <a16:creationId xmlns:a16="http://schemas.microsoft.com/office/drawing/2014/main" id="{64FCE556-2474-F240-B32F-B2D0BA2388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98788" y="2060575"/>
            <a:ext cx="1873250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4" name="Line 78">
            <a:extLst>
              <a:ext uri="{FF2B5EF4-FFF2-40B4-BE49-F238E27FC236}">
                <a16:creationId xmlns:a16="http://schemas.microsoft.com/office/drawing/2014/main" id="{5B5A4561-BB13-6D4A-A7B2-6423B1A808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8" y="2060575"/>
            <a:ext cx="0" cy="287338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5" name="Line 79">
            <a:extLst>
              <a:ext uri="{FF2B5EF4-FFF2-40B4-BE49-F238E27FC236}">
                <a16:creationId xmlns:a16="http://schemas.microsoft.com/office/drawing/2014/main" id="{2AB5C6AB-B02E-0943-BD00-E6D4931FD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5863" y="19875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6" name="Line 80">
            <a:extLst>
              <a:ext uri="{FF2B5EF4-FFF2-40B4-BE49-F238E27FC236}">
                <a16:creationId xmlns:a16="http://schemas.microsoft.com/office/drawing/2014/main" id="{F1869F07-F183-6A4F-86D1-ED6A575FF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5864" y="2060575"/>
            <a:ext cx="1728787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97" name="Line 81">
            <a:extLst>
              <a:ext uri="{FF2B5EF4-FFF2-40B4-BE49-F238E27FC236}">
                <a16:creationId xmlns:a16="http://schemas.microsoft.com/office/drawing/2014/main" id="{F4235504-A491-484D-A8E8-A5C3328A0BBA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4650" y="2060576"/>
            <a:ext cx="0" cy="574675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1" name="Line 85">
            <a:extLst>
              <a:ext uri="{FF2B5EF4-FFF2-40B4-BE49-F238E27FC236}">
                <a16:creationId xmlns:a16="http://schemas.microsoft.com/office/drawing/2014/main" id="{3342A1E6-4907-3147-A071-04677D0FCF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7663" y="2779713"/>
            <a:ext cx="360362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2" name="Line 86">
            <a:extLst>
              <a:ext uri="{FF2B5EF4-FFF2-40B4-BE49-F238E27FC236}">
                <a16:creationId xmlns:a16="http://schemas.microsoft.com/office/drawing/2014/main" id="{4D8128D5-7E92-1840-88AC-011ADFC02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7663" y="2779713"/>
            <a:ext cx="0" cy="43180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3" name="Line 87">
            <a:extLst>
              <a:ext uri="{FF2B5EF4-FFF2-40B4-BE49-F238E27FC236}">
                <a16:creationId xmlns:a16="http://schemas.microsoft.com/office/drawing/2014/main" id="{C899110D-6C91-5B40-B7CF-6AA769735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8026" y="3500438"/>
            <a:ext cx="1008063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4" name="Line 88">
            <a:extLst>
              <a:ext uri="{FF2B5EF4-FFF2-40B4-BE49-F238E27FC236}">
                <a16:creationId xmlns:a16="http://schemas.microsoft.com/office/drawing/2014/main" id="{48F27A9C-83D5-5F4B-9862-568520BD0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6088" y="3500439"/>
            <a:ext cx="0" cy="2873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8" name="Line 92">
            <a:extLst>
              <a:ext uri="{FF2B5EF4-FFF2-40B4-BE49-F238E27FC236}">
                <a16:creationId xmlns:a16="http://schemas.microsoft.com/office/drawing/2014/main" id="{41E0541B-D24D-6046-91CF-F6E1967E56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3500438"/>
            <a:ext cx="2159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09" name="Line 93">
            <a:extLst>
              <a:ext uri="{FF2B5EF4-FFF2-40B4-BE49-F238E27FC236}">
                <a16:creationId xmlns:a16="http://schemas.microsoft.com/office/drawing/2014/main" id="{34F594C1-78CE-464F-BB26-55952769E9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500438"/>
            <a:ext cx="0" cy="17272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10" name="Line 94">
            <a:extLst>
              <a:ext uri="{FF2B5EF4-FFF2-40B4-BE49-F238E27FC236}">
                <a16:creationId xmlns:a16="http://schemas.microsoft.com/office/drawing/2014/main" id="{A86B8028-4D17-204E-A29F-817D6C8EAE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8164" y="5227638"/>
            <a:ext cx="50323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12" name="Line 96">
            <a:extLst>
              <a:ext uri="{FF2B5EF4-FFF2-40B4-BE49-F238E27FC236}">
                <a16:creationId xmlns:a16="http://schemas.microsoft.com/office/drawing/2014/main" id="{9C72B320-E471-D74A-907D-8A62911D4B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7663" y="3932238"/>
            <a:ext cx="792162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9313" name="Group 97">
            <a:extLst>
              <a:ext uri="{FF2B5EF4-FFF2-40B4-BE49-F238E27FC236}">
                <a16:creationId xmlns:a16="http://schemas.microsoft.com/office/drawing/2014/main" id="{8B8B1388-6BA8-3C46-BDE4-67109D8BA785}"/>
              </a:ext>
            </a:extLst>
          </p:cNvPr>
          <p:cNvGrpSpPr>
            <a:grpSpLocks/>
          </p:cNvGrpSpPr>
          <p:nvPr/>
        </p:nvGrpSpPr>
        <p:grpSpPr bwMode="auto">
          <a:xfrm>
            <a:off x="7607301" y="5084763"/>
            <a:ext cx="720725" cy="576262"/>
            <a:chOff x="1610" y="1842"/>
            <a:chExt cx="454" cy="363"/>
          </a:xfrm>
        </p:grpSpPr>
        <p:sp>
          <p:nvSpPr>
            <p:cNvPr id="9314" name="AutoShape 98">
              <a:extLst>
                <a:ext uri="{FF2B5EF4-FFF2-40B4-BE49-F238E27FC236}">
                  <a16:creationId xmlns:a16="http://schemas.microsoft.com/office/drawing/2014/main" id="{E618AD29-64D1-2A47-834F-396448E65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315" name="Text Box 99">
              <a:extLst>
                <a:ext uri="{FF2B5EF4-FFF2-40B4-BE49-F238E27FC236}">
                  <a16:creationId xmlns:a16="http://schemas.microsoft.com/office/drawing/2014/main" id="{DA583A94-1562-5F44-A543-31DE58300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sp>
        <p:nvSpPr>
          <p:cNvPr id="9316" name="Line 100">
            <a:extLst>
              <a:ext uri="{FF2B5EF4-FFF2-40B4-BE49-F238E27FC236}">
                <a16:creationId xmlns:a16="http://schemas.microsoft.com/office/drawing/2014/main" id="{BADCF405-39EE-E045-AEA0-5078D94059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7663" y="3932238"/>
            <a:ext cx="0" cy="21590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17" name="Line 101">
            <a:extLst>
              <a:ext uri="{FF2B5EF4-FFF2-40B4-BE49-F238E27FC236}">
                <a16:creationId xmlns:a16="http://schemas.microsoft.com/office/drawing/2014/main" id="{90E3AFE8-FEB5-8145-925F-843E4F09522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8026" y="4435475"/>
            <a:ext cx="1008063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18" name="Line 102">
            <a:extLst>
              <a:ext uri="{FF2B5EF4-FFF2-40B4-BE49-F238E27FC236}">
                <a16:creationId xmlns:a16="http://schemas.microsoft.com/office/drawing/2014/main" id="{78DD02FC-5159-C348-B5C2-F4D88ECC0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6088" y="4435476"/>
            <a:ext cx="0" cy="288925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19" name="Line 103">
            <a:extLst>
              <a:ext uri="{FF2B5EF4-FFF2-40B4-BE49-F238E27FC236}">
                <a16:creationId xmlns:a16="http://schemas.microsoft.com/office/drawing/2014/main" id="{3B06963A-A96C-EE46-9A85-1C7F3EB36F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7663" y="4868863"/>
            <a:ext cx="792162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0" name="Line 104">
            <a:extLst>
              <a:ext uri="{FF2B5EF4-FFF2-40B4-BE49-F238E27FC236}">
                <a16:creationId xmlns:a16="http://schemas.microsoft.com/office/drawing/2014/main" id="{C25AE071-4A3B-654C-B46D-AF2C8BAA3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7663" y="4868863"/>
            <a:ext cx="0" cy="21590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1" name="Line 105">
            <a:extLst>
              <a:ext uri="{FF2B5EF4-FFF2-40B4-BE49-F238E27FC236}">
                <a16:creationId xmlns:a16="http://schemas.microsoft.com/office/drawing/2014/main" id="{3046D30A-EECD-BF46-B41E-55DCC2319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3925" y="5372101"/>
            <a:ext cx="0" cy="504825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2" name="Line 106">
            <a:extLst>
              <a:ext uri="{FF2B5EF4-FFF2-40B4-BE49-F238E27FC236}">
                <a16:creationId xmlns:a16="http://schemas.microsoft.com/office/drawing/2014/main" id="{860E8ABC-5DE7-4B4E-88F6-C147BDA004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48525" y="5876925"/>
            <a:ext cx="1295400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4" name="Line 108">
            <a:extLst>
              <a:ext uri="{FF2B5EF4-FFF2-40B4-BE49-F238E27FC236}">
                <a16:creationId xmlns:a16="http://schemas.microsoft.com/office/drawing/2014/main" id="{D9BD0173-A6DE-974A-B536-45A04EEC00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48525" y="4508501"/>
            <a:ext cx="0" cy="1368425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5" name="Line 109">
            <a:extLst>
              <a:ext uri="{FF2B5EF4-FFF2-40B4-BE49-F238E27FC236}">
                <a16:creationId xmlns:a16="http://schemas.microsoft.com/office/drawing/2014/main" id="{77671460-6C86-6B41-8B36-95B9A6EF97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72263" y="4508500"/>
            <a:ext cx="576262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6" name="Line 110">
            <a:extLst>
              <a:ext uri="{FF2B5EF4-FFF2-40B4-BE49-F238E27FC236}">
                <a16:creationId xmlns:a16="http://schemas.microsoft.com/office/drawing/2014/main" id="{CAEE0952-FA94-EF46-BE61-E40DFFAC94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8025" y="5372100"/>
            <a:ext cx="215900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7" name="Line 111">
            <a:extLst>
              <a:ext uri="{FF2B5EF4-FFF2-40B4-BE49-F238E27FC236}">
                <a16:creationId xmlns:a16="http://schemas.microsoft.com/office/drawing/2014/main" id="{514518B7-8626-754D-ADD4-9735EF5D7F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64426" y="4435475"/>
            <a:ext cx="142875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8" name="Line 112">
            <a:extLst>
              <a:ext uri="{FF2B5EF4-FFF2-40B4-BE49-F238E27FC236}">
                <a16:creationId xmlns:a16="http://schemas.microsoft.com/office/drawing/2014/main" id="{F714DBED-82CF-7A47-AED5-F9EFAF4C83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64425" y="3716339"/>
            <a:ext cx="0" cy="719137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29" name="Line 113">
            <a:extLst>
              <a:ext uri="{FF2B5EF4-FFF2-40B4-BE49-F238E27FC236}">
                <a16:creationId xmlns:a16="http://schemas.microsoft.com/office/drawing/2014/main" id="{77436A65-5065-1940-B5D9-3A34BABAC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2625" y="3716338"/>
            <a:ext cx="431800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0" name="Line 114">
            <a:extLst>
              <a:ext uri="{FF2B5EF4-FFF2-40B4-BE49-F238E27FC236}">
                <a16:creationId xmlns:a16="http://schemas.microsoft.com/office/drawing/2014/main" id="{DADE4ED9-186E-6B4C-8B39-25F34FD914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9964" y="5372100"/>
            <a:ext cx="287337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1" name="Line 115">
            <a:extLst>
              <a:ext uri="{FF2B5EF4-FFF2-40B4-BE49-F238E27FC236}">
                <a16:creationId xmlns:a16="http://schemas.microsoft.com/office/drawing/2014/main" id="{2C2040B0-E5ED-004F-AD25-0558640B60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9963" y="3787776"/>
            <a:ext cx="0" cy="1584325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2" name="Line 116">
            <a:extLst>
              <a:ext uri="{FF2B5EF4-FFF2-40B4-BE49-F238E27FC236}">
                <a16:creationId xmlns:a16="http://schemas.microsoft.com/office/drawing/2014/main" id="{6ADBB0D1-85D3-7141-906B-7B883FAF46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2625" y="3787775"/>
            <a:ext cx="287338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3" name="Line 117">
            <a:extLst>
              <a:ext uri="{FF2B5EF4-FFF2-40B4-BE49-F238E27FC236}">
                <a16:creationId xmlns:a16="http://schemas.microsoft.com/office/drawing/2014/main" id="{642E36C3-12CD-974E-8351-D60763D9D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0463" y="4724401"/>
            <a:ext cx="0" cy="3603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5" name="Line 119">
            <a:extLst>
              <a:ext uri="{FF2B5EF4-FFF2-40B4-BE49-F238E27FC236}">
                <a16:creationId xmlns:a16="http://schemas.microsoft.com/office/drawing/2014/main" id="{CD903981-FA06-3E41-8169-4E7EFD8F2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175" y="3932239"/>
            <a:ext cx="0" cy="1152525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37" name="Line 121">
            <a:extLst>
              <a:ext uri="{FF2B5EF4-FFF2-40B4-BE49-F238E27FC236}">
                <a16:creationId xmlns:a16="http://schemas.microsoft.com/office/drawing/2014/main" id="{9DC8186F-DE17-6649-A2F0-A9CED1654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8" y="2924176"/>
            <a:ext cx="0" cy="360363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0" name="Line 124">
            <a:extLst>
              <a:ext uri="{FF2B5EF4-FFF2-40B4-BE49-F238E27FC236}">
                <a16:creationId xmlns:a16="http://schemas.microsoft.com/office/drawing/2014/main" id="{CCD1CAD2-73AC-E048-970C-5039B86F71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00375" y="3716338"/>
            <a:ext cx="1081088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1" name="Line 125">
            <a:extLst>
              <a:ext uri="{FF2B5EF4-FFF2-40B4-BE49-F238E27FC236}">
                <a16:creationId xmlns:a16="http://schemas.microsoft.com/office/drawing/2014/main" id="{19C8FCD7-5F62-C446-89AA-EFED853595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98789" y="4435475"/>
            <a:ext cx="1081087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2" name="Line 126">
            <a:extLst>
              <a:ext uri="{FF2B5EF4-FFF2-40B4-BE49-F238E27FC236}">
                <a16:creationId xmlns:a16="http://schemas.microsoft.com/office/drawing/2014/main" id="{B32B5926-FF45-9840-A067-E5CA26D106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98789" y="5084763"/>
            <a:ext cx="1081087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3" name="Line 127">
            <a:extLst>
              <a:ext uri="{FF2B5EF4-FFF2-40B4-BE49-F238E27FC236}">
                <a16:creationId xmlns:a16="http://schemas.microsoft.com/office/drawing/2014/main" id="{49429D9C-16FC-3B46-9C62-8B00718B2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8" y="5084764"/>
            <a:ext cx="0" cy="2873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4" name="Line 128">
            <a:extLst>
              <a:ext uri="{FF2B5EF4-FFF2-40B4-BE49-F238E27FC236}">
                <a16:creationId xmlns:a16="http://schemas.microsoft.com/office/drawing/2014/main" id="{50A2C574-68A7-2E4E-B645-54B47D2CA5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8" y="4435475"/>
            <a:ext cx="0" cy="217488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5" name="Line 129">
            <a:extLst>
              <a:ext uri="{FF2B5EF4-FFF2-40B4-BE49-F238E27FC236}">
                <a16:creationId xmlns:a16="http://schemas.microsoft.com/office/drawing/2014/main" id="{4BD184DB-AE52-0B4A-ACB7-E3105E150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8" y="3716339"/>
            <a:ext cx="0" cy="2873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46" name="Line 130">
            <a:extLst>
              <a:ext uri="{FF2B5EF4-FFF2-40B4-BE49-F238E27FC236}">
                <a16:creationId xmlns:a16="http://schemas.microsoft.com/office/drawing/2014/main" id="{10DE223F-6144-BC48-A493-9B0C3B8D23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9014" y="4435475"/>
            <a:ext cx="43338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0" name="Line 134">
            <a:extLst>
              <a:ext uri="{FF2B5EF4-FFF2-40B4-BE49-F238E27FC236}">
                <a16:creationId xmlns:a16="http://schemas.microsoft.com/office/drawing/2014/main" id="{F96FDD44-98DE-BE40-8BA0-0C744DD1D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076" y="3427413"/>
            <a:ext cx="792163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1" name="Line 135">
            <a:extLst>
              <a:ext uri="{FF2B5EF4-FFF2-40B4-BE49-F238E27FC236}">
                <a16:creationId xmlns:a16="http://schemas.microsoft.com/office/drawing/2014/main" id="{75847484-345C-084C-BA47-ACD30D235A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9014" y="5084763"/>
            <a:ext cx="288925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2" name="Line 136">
            <a:extLst>
              <a:ext uri="{FF2B5EF4-FFF2-40B4-BE49-F238E27FC236}">
                <a16:creationId xmlns:a16="http://schemas.microsoft.com/office/drawing/2014/main" id="{DFB279C6-47C1-B241-B58A-A90BB67C6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400" y="4435476"/>
            <a:ext cx="0" cy="7921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3" name="Line 137">
            <a:extLst>
              <a:ext uri="{FF2B5EF4-FFF2-40B4-BE49-F238E27FC236}">
                <a16:creationId xmlns:a16="http://schemas.microsoft.com/office/drawing/2014/main" id="{117C4694-D2CD-884C-904A-F7D03D876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400" y="5227638"/>
            <a:ext cx="287338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4" name="Line 138">
            <a:extLst>
              <a:ext uri="{FF2B5EF4-FFF2-40B4-BE49-F238E27FC236}">
                <a16:creationId xmlns:a16="http://schemas.microsoft.com/office/drawing/2014/main" id="{A5695AB9-C41C-124C-AC6C-5C85B3B96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9014" y="3716338"/>
            <a:ext cx="50482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5" name="Line 139">
            <a:extLst>
              <a:ext uri="{FF2B5EF4-FFF2-40B4-BE49-F238E27FC236}">
                <a16:creationId xmlns:a16="http://schemas.microsoft.com/office/drawing/2014/main" id="{8AD2D722-467D-C247-8F14-680CD3AA4F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3716338"/>
            <a:ext cx="0" cy="1439862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6" name="Line 140">
            <a:extLst>
              <a:ext uri="{FF2B5EF4-FFF2-40B4-BE49-F238E27FC236}">
                <a16:creationId xmlns:a16="http://schemas.microsoft.com/office/drawing/2014/main" id="{02A6F708-AFD0-2747-94B2-CA3ECCB44C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5156200"/>
            <a:ext cx="2159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7" name="Line 141">
            <a:extLst>
              <a:ext uri="{FF2B5EF4-FFF2-40B4-BE49-F238E27FC236}">
                <a16:creationId xmlns:a16="http://schemas.microsoft.com/office/drawing/2014/main" id="{127D27FD-56A4-344C-A5D1-949C56FAE9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87938" y="3571875"/>
            <a:ext cx="0" cy="1512888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58" name="Line 142">
            <a:extLst>
              <a:ext uri="{FF2B5EF4-FFF2-40B4-BE49-F238E27FC236}">
                <a16:creationId xmlns:a16="http://schemas.microsoft.com/office/drawing/2014/main" id="{71A08B43-9811-1847-9590-6C5C558F9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938" y="3571875"/>
            <a:ext cx="360362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0" name="Line 144">
            <a:extLst>
              <a:ext uri="{FF2B5EF4-FFF2-40B4-BE49-F238E27FC236}">
                <a16:creationId xmlns:a16="http://schemas.microsoft.com/office/drawing/2014/main" id="{2FD55782-4CC6-C643-9358-4B373E58C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0950" y="5661025"/>
            <a:ext cx="1225550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1" name="Line 145">
            <a:extLst>
              <a:ext uri="{FF2B5EF4-FFF2-40B4-BE49-F238E27FC236}">
                <a16:creationId xmlns:a16="http://schemas.microsoft.com/office/drawing/2014/main" id="{FE7BEFA1-86F7-6749-A7A4-F6BCEC7B4A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6500" y="2636839"/>
            <a:ext cx="0" cy="3025775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2" name="Line 146">
            <a:extLst>
              <a:ext uri="{FF2B5EF4-FFF2-40B4-BE49-F238E27FC236}">
                <a16:creationId xmlns:a16="http://schemas.microsoft.com/office/drawing/2014/main" id="{AC48E165-A64E-E143-B91D-50AD8B1EF0D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6501" y="2635250"/>
            <a:ext cx="3311525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3" name="Line 147">
            <a:extLst>
              <a:ext uri="{FF2B5EF4-FFF2-40B4-BE49-F238E27FC236}">
                <a16:creationId xmlns:a16="http://schemas.microsoft.com/office/drawing/2014/main" id="{782E7C06-E618-A243-A7E2-0CC393605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8789" y="5948363"/>
            <a:ext cx="2376487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4" name="Line 148">
            <a:extLst>
              <a:ext uri="{FF2B5EF4-FFF2-40B4-BE49-F238E27FC236}">
                <a16:creationId xmlns:a16="http://schemas.microsoft.com/office/drawing/2014/main" id="{43D0FDAB-23B0-7047-A50B-B82849B2BE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75275" y="4435475"/>
            <a:ext cx="0" cy="1512888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5" name="Line 149">
            <a:extLst>
              <a:ext uri="{FF2B5EF4-FFF2-40B4-BE49-F238E27FC236}">
                <a16:creationId xmlns:a16="http://schemas.microsoft.com/office/drawing/2014/main" id="{005221DE-6637-E84C-A8FB-6C1FBD734D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5275" y="4435475"/>
            <a:ext cx="431800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6" name="Line 150">
            <a:extLst>
              <a:ext uri="{FF2B5EF4-FFF2-40B4-BE49-F238E27FC236}">
                <a16:creationId xmlns:a16="http://schemas.microsoft.com/office/drawing/2014/main" id="{C0F908E3-43E4-4044-A6CF-EB91BE011D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90725" y="5661025"/>
            <a:ext cx="217488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67" name="Line 151">
            <a:extLst>
              <a:ext uri="{FF2B5EF4-FFF2-40B4-BE49-F238E27FC236}">
                <a16:creationId xmlns:a16="http://schemas.microsoft.com/office/drawing/2014/main" id="{7A1AD0F5-D12A-0341-8B26-9A55C2C986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0725" y="5661025"/>
            <a:ext cx="0" cy="5032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9368" name="Line 152">
            <a:extLst>
              <a:ext uri="{FF2B5EF4-FFF2-40B4-BE49-F238E27FC236}">
                <a16:creationId xmlns:a16="http://schemas.microsoft.com/office/drawing/2014/main" id="{979C64D3-060C-9A46-83A9-7BBB87537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0726" y="6164263"/>
            <a:ext cx="1368425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9369" name="Text Box 153">
            <a:extLst>
              <a:ext uri="{FF2B5EF4-FFF2-40B4-BE49-F238E27FC236}">
                <a16:creationId xmlns:a16="http://schemas.microsoft.com/office/drawing/2014/main" id="{E173DE61-EC50-0041-91EB-3FCF280CA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1" y="3235325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370" name="Text Box 154">
            <a:extLst>
              <a:ext uri="{FF2B5EF4-FFF2-40B4-BE49-F238E27FC236}">
                <a16:creationId xmlns:a16="http://schemas.microsoft.com/office/drawing/2014/main" id="{A98C6556-B4B2-5247-A44F-F14CAACBA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8" y="3235325"/>
            <a:ext cx="379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H</a:t>
            </a:r>
          </a:p>
        </p:txBody>
      </p:sp>
      <p:sp>
        <p:nvSpPr>
          <p:cNvPr id="9371" name="Text Box 155">
            <a:extLst>
              <a:ext uri="{FF2B5EF4-FFF2-40B4-BE49-F238E27FC236}">
                <a16:creationId xmlns:a16="http://schemas.microsoft.com/office/drawing/2014/main" id="{988F7783-8569-0D40-A6B4-9449D6F93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8" y="4171950"/>
            <a:ext cx="379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H</a:t>
            </a:r>
          </a:p>
        </p:txBody>
      </p:sp>
      <p:sp>
        <p:nvSpPr>
          <p:cNvPr id="9372" name="Text Box 156">
            <a:extLst>
              <a:ext uri="{FF2B5EF4-FFF2-40B4-BE49-F238E27FC236}">
                <a16:creationId xmlns:a16="http://schemas.microsoft.com/office/drawing/2014/main" id="{3898A989-1CD9-7A44-AD4B-14C0FE3A3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8" y="5108575"/>
            <a:ext cx="379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66CC"/>
                </a:solidFill>
              </a:rPr>
              <a:t>H</a:t>
            </a:r>
          </a:p>
        </p:txBody>
      </p:sp>
      <p:sp>
        <p:nvSpPr>
          <p:cNvPr id="9373" name="Text Box 157">
            <a:extLst>
              <a:ext uri="{FF2B5EF4-FFF2-40B4-BE49-F238E27FC236}">
                <a16:creationId xmlns:a16="http://schemas.microsoft.com/office/drawing/2014/main" id="{B19B02E1-BCD1-B342-9182-5872FA51A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4171950"/>
            <a:ext cx="379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H</a:t>
            </a:r>
          </a:p>
        </p:txBody>
      </p:sp>
      <p:sp>
        <p:nvSpPr>
          <p:cNvPr id="9374" name="Text Box 158">
            <a:extLst>
              <a:ext uri="{FF2B5EF4-FFF2-40B4-BE49-F238E27FC236}">
                <a16:creationId xmlns:a16="http://schemas.microsoft.com/office/drawing/2014/main" id="{5B4ED97A-1713-B047-AC9B-73764DD1D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1" y="3427413"/>
            <a:ext cx="379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H</a:t>
            </a:r>
          </a:p>
        </p:txBody>
      </p:sp>
      <p:sp>
        <p:nvSpPr>
          <p:cNvPr id="9375" name="Text Box 159">
            <a:extLst>
              <a:ext uri="{FF2B5EF4-FFF2-40B4-BE49-F238E27FC236}">
                <a16:creationId xmlns:a16="http://schemas.microsoft.com/office/drawing/2014/main" id="{AFE6F9CB-4EAF-DC41-BC40-F6E5ADCE5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1" y="4819650"/>
            <a:ext cx="379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H</a:t>
            </a:r>
          </a:p>
        </p:txBody>
      </p:sp>
      <p:sp>
        <p:nvSpPr>
          <p:cNvPr id="9376" name="Text Box 160">
            <a:extLst>
              <a:ext uri="{FF2B5EF4-FFF2-40B4-BE49-F238E27FC236}">
                <a16:creationId xmlns:a16="http://schemas.microsoft.com/office/drawing/2014/main" id="{7A725352-389C-504B-9EF6-9B4ECB148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1" y="4149725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9966"/>
                </a:solidFill>
              </a:rPr>
              <a:t>E</a:t>
            </a:r>
          </a:p>
        </p:txBody>
      </p:sp>
      <p:sp>
        <p:nvSpPr>
          <p:cNvPr id="9377" name="Text Box 161">
            <a:extLst>
              <a:ext uri="{FF2B5EF4-FFF2-40B4-BE49-F238E27FC236}">
                <a16:creationId xmlns:a16="http://schemas.microsoft.com/office/drawing/2014/main" id="{FDEDA9E9-E801-9842-8A11-E948523CD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1" y="5084763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9966"/>
                </a:solidFill>
              </a:rPr>
              <a:t>E</a:t>
            </a:r>
          </a:p>
        </p:txBody>
      </p:sp>
      <p:sp>
        <p:nvSpPr>
          <p:cNvPr id="9378" name="Text Box 162">
            <a:extLst>
              <a:ext uri="{FF2B5EF4-FFF2-40B4-BE49-F238E27FC236}">
                <a16:creationId xmlns:a16="http://schemas.microsoft.com/office/drawing/2014/main" id="{FD763F88-3500-5647-88F9-46E9B3AC1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6" y="3427413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379" name="Text Box 163">
            <a:extLst>
              <a:ext uri="{FF2B5EF4-FFF2-40B4-BE49-F238E27FC236}">
                <a16:creationId xmlns:a16="http://schemas.microsoft.com/office/drawing/2014/main" id="{2EBF6349-8D72-944E-ABCC-C432D1DC7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6" y="4171950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380" name="Text Box 164">
            <a:extLst>
              <a:ext uri="{FF2B5EF4-FFF2-40B4-BE49-F238E27FC236}">
                <a16:creationId xmlns:a16="http://schemas.microsoft.com/office/drawing/2014/main" id="{284B7568-83A1-A749-91DF-19CA642A2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6" y="4819650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9966"/>
                </a:solidFill>
              </a:rPr>
              <a:t>E</a:t>
            </a:r>
          </a:p>
        </p:txBody>
      </p:sp>
      <p:sp>
        <p:nvSpPr>
          <p:cNvPr id="9381" name="Text Box 165">
            <a:extLst>
              <a:ext uri="{FF2B5EF4-FFF2-40B4-BE49-F238E27FC236}">
                <a16:creationId xmlns:a16="http://schemas.microsoft.com/office/drawing/2014/main" id="{64AEDB13-7077-C840-B829-9A12AD310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9" y="5373688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sz="1600">
                <a:solidFill>
                  <a:srgbClr val="0066FF"/>
                </a:solidFill>
              </a:rPr>
              <a:t>B,C,D</a:t>
            </a:r>
          </a:p>
        </p:txBody>
      </p:sp>
      <p:sp>
        <p:nvSpPr>
          <p:cNvPr id="9382" name="Text Box 166">
            <a:extLst>
              <a:ext uri="{FF2B5EF4-FFF2-40B4-BE49-F238E27FC236}">
                <a16:creationId xmlns:a16="http://schemas.microsoft.com/office/drawing/2014/main" id="{22D4549C-884A-8248-95C8-A1A22961D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5372100"/>
            <a:ext cx="2984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sz="1600" dirty="0"/>
              <a:t>G</a:t>
            </a:r>
          </a:p>
        </p:txBody>
      </p:sp>
      <p:sp>
        <p:nvSpPr>
          <p:cNvPr id="9383" name="Text Box 167">
            <a:extLst>
              <a:ext uri="{FF2B5EF4-FFF2-40B4-BE49-F238E27FC236}">
                <a16:creationId xmlns:a16="http://schemas.microsoft.com/office/drawing/2014/main" id="{0BE95F1F-ABEE-A940-8F59-79719E501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5683250"/>
            <a:ext cx="5838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sz="1600">
                <a:solidFill>
                  <a:srgbClr val="FF66CC"/>
                </a:solidFill>
              </a:rPr>
              <a:t>Diğer</a:t>
            </a:r>
          </a:p>
        </p:txBody>
      </p:sp>
      <p:sp>
        <p:nvSpPr>
          <p:cNvPr id="9384" name="Text Box 168">
            <a:extLst>
              <a:ext uri="{FF2B5EF4-FFF2-40B4-BE49-F238E27FC236}">
                <a16:creationId xmlns:a16="http://schemas.microsoft.com/office/drawing/2014/main" id="{48406C7D-2969-084E-9B82-28015CA0F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1773238"/>
            <a:ext cx="3603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F</a:t>
            </a:r>
          </a:p>
        </p:txBody>
      </p:sp>
      <p:sp>
        <p:nvSpPr>
          <p:cNvPr id="9385" name="Text Box 169">
            <a:extLst>
              <a:ext uri="{FF2B5EF4-FFF2-40B4-BE49-F238E27FC236}">
                <a16:creationId xmlns:a16="http://schemas.microsoft.com/office/drawing/2014/main" id="{A4C71B1F-64C7-2A44-B9F4-5CC4C8E80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6" y="1771650"/>
            <a:ext cx="360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altLang="tr-TR" sz="1600">
                <a:solidFill>
                  <a:srgbClr val="0066FF"/>
                </a:solidFill>
              </a:rPr>
              <a:t>Ü</a:t>
            </a:r>
          </a:p>
        </p:txBody>
      </p:sp>
      <p:grpSp>
        <p:nvGrpSpPr>
          <p:cNvPr id="9386" name="Group 170">
            <a:extLst>
              <a:ext uri="{FF2B5EF4-FFF2-40B4-BE49-F238E27FC236}">
                <a16:creationId xmlns:a16="http://schemas.microsoft.com/office/drawing/2014/main" id="{D5EECEAE-A7CC-D148-B169-A3BD941B625C}"/>
              </a:ext>
            </a:extLst>
          </p:cNvPr>
          <p:cNvGrpSpPr>
            <a:grpSpLocks/>
          </p:cNvGrpSpPr>
          <p:nvPr/>
        </p:nvGrpSpPr>
        <p:grpSpPr bwMode="auto">
          <a:xfrm>
            <a:off x="4799014" y="5948363"/>
            <a:ext cx="720725" cy="576262"/>
            <a:chOff x="1610" y="1842"/>
            <a:chExt cx="454" cy="363"/>
          </a:xfrm>
        </p:grpSpPr>
        <p:sp>
          <p:nvSpPr>
            <p:cNvPr id="9387" name="AutoShape 171">
              <a:extLst>
                <a:ext uri="{FF2B5EF4-FFF2-40B4-BE49-F238E27FC236}">
                  <a16:creationId xmlns:a16="http://schemas.microsoft.com/office/drawing/2014/main" id="{0FC67712-CA07-9743-B072-BAAD3454B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842"/>
              <a:ext cx="454" cy="363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388" name="Text Box 172">
              <a:extLst>
                <a:ext uri="{FF2B5EF4-FFF2-40B4-BE49-F238E27FC236}">
                  <a16:creationId xmlns:a16="http://schemas.microsoft.com/office/drawing/2014/main" id="{97FD2506-9157-1547-A3E9-8F9CDE7DA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915"/>
              <a:ext cx="23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tr-TR" altLang="tr-TR" sz="1600"/>
                <a:t>B?</a:t>
              </a:r>
            </a:p>
          </p:txBody>
        </p:sp>
      </p:grpSp>
      <p:sp>
        <p:nvSpPr>
          <p:cNvPr id="9389" name="Line 173">
            <a:extLst>
              <a:ext uri="{FF2B5EF4-FFF2-40B4-BE49-F238E27FC236}">
                <a16:creationId xmlns:a16="http://schemas.microsoft.com/office/drawing/2014/main" id="{CFFD2363-299E-494C-9DBB-069F32DC5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75500" y="3860800"/>
            <a:ext cx="0" cy="2376488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1" name="Text Box 175">
            <a:extLst>
              <a:ext uri="{FF2B5EF4-FFF2-40B4-BE49-F238E27FC236}">
                <a16:creationId xmlns:a16="http://schemas.microsoft.com/office/drawing/2014/main" id="{6DC191B4-C676-194B-9BD0-B6AA131E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4" y="5948363"/>
            <a:ext cx="28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9966"/>
                </a:solidFill>
              </a:rPr>
              <a:t>E</a:t>
            </a:r>
          </a:p>
        </p:txBody>
      </p:sp>
      <p:sp>
        <p:nvSpPr>
          <p:cNvPr id="9392" name="Line 176">
            <a:extLst>
              <a:ext uri="{FF2B5EF4-FFF2-40B4-BE49-F238E27FC236}">
                <a16:creationId xmlns:a16="http://schemas.microsoft.com/office/drawing/2014/main" id="{9156FABE-3B07-234F-AC90-EEA5C1E47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9738" y="6235700"/>
            <a:ext cx="1655762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3" name="Line 177">
            <a:extLst>
              <a:ext uri="{FF2B5EF4-FFF2-40B4-BE49-F238E27FC236}">
                <a16:creationId xmlns:a16="http://schemas.microsoft.com/office/drawing/2014/main" id="{9E95EEF8-62F9-8345-858E-597759E6DB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2626" y="3860800"/>
            <a:ext cx="142875" cy="0"/>
          </a:xfrm>
          <a:prstGeom prst="line">
            <a:avLst/>
          </a:prstGeom>
          <a:noFill/>
          <a:ln w="28575">
            <a:solidFill>
              <a:srgbClr val="FF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4" name="Line 178">
            <a:extLst>
              <a:ext uri="{FF2B5EF4-FFF2-40B4-BE49-F238E27FC236}">
                <a16:creationId xmlns:a16="http://schemas.microsoft.com/office/drawing/2014/main" id="{00F75420-CAB9-9441-9534-F5755E0B85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3113" y="6235700"/>
            <a:ext cx="2159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5" name="Line 179">
            <a:extLst>
              <a:ext uri="{FF2B5EF4-FFF2-40B4-BE49-F238E27FC236}">
                <a16:creationId xmlns:a16="http://schemas.microsoft.com/office/drawing/2014/main" id="{0B3A3EFC-933F-F94C-B657-10B98B0FE8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59375" y="4581526"/>
            <a:ext cx="0" cy="1368425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6" name="Line 180">
            <a:extLst>
              <a:ext uri="{FF2B5EF4-FFF2-40B4-BE49-F238E27FC236}">
                <a16:creationId xmlns:a16="http://schemas.microsoft.com/office/drawing/2014/main" id="{64E3453A-0468-D547-BB7E-3418E35820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9375" y="4581525"/>
            <a:ext cx="647700" cy="0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7" name="Text Box 181">
            <a:extLst>
              <a:ext uri="{FF2B5EF4-FFF2-40B4-BE49-F238E27FC236}">
                <a16:creationId xmlns:a16="http://schemas.microsoft.com/office/drawing/2014/main" id="{CDB0D346-635C-CB47-9265-E88845B68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5613400"/>
            <a:ext cx="379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>
                <a:solidFill>
                  <a:srgbClr val="FF66CC"/>
                </a:solidFill>
              </a:rPr>
              <a:t>H</a:t>
            </a:r>
          </a:p>
        </p:txBody>
      </p:sp>
      <p:sp>
        <p:nvSpPr>
          <p:cNvPr id="9398" name="Line 182">
            <a:extLst>
              <a:ext uri="{FF2B5EF4-FFF2-40B4-BE49-F238E27FC236}">
                <a16:creationId xmlns:a16="http://schemas.microsoft.com/office/drawing/2014/main" id="{48A2DE1E-29AD-9743-BAF1-0E33B3C8C8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3976" y="4148138"/>
            <a:ext cx="576263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399" name="Line 183">
            <a:extLst>
              <a:ext uri="{FF2B5EF4-FFF2-40B4-BE49-F238E27FC236}">
                <a16:creationId xmlns:a16="http://schemas.microsoft.com/office/drawing/2014/main" id="{8C798098-7C00-B841-919F-9C5205D8B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514" y="4795838"/>
            <a:ext cx="720725" cy="0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9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9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9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9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9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500"/>
                                        <p:tgtEl>
                                          <p:spTgt spid="9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3" dur="500"/>
                                        <p:tgtEl>
                                          <p:spTgt spid="9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500"/>
                                        <p:tgtEl>
                                          <p:spTgt spid="9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9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3" dur="500"/>
                                        <p:tgtEl>
                                          <p:spTgt spid="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500"/>
                                        <p:tgtEl>
                                          <p:spTgt spid="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0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00"/>
                                        <p:tgtEl>
                                          <p:spTgt spid="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9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 nodeType="clickPar">
                      <p:stCondLst>
                        <p:cond delay="indefinite"/>
                      </p:stCondLst>
                      <p:childTnLst>
                        <p:par>
                          <p:cTn id="2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6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4" dur="500"/>
                                        <p:tgtEl>
                                          <p:spTgt spid="9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7" dur="500"/>
                                        <p:tgtEl>
                                          <p:spTgt spid="9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0" dur="500"/>
                                        <p:tgtEl>
                                          <p:spTgt spid="9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3" dur="500"/>
                                        <p:tgtEl>
                                          <p:spTgt spid="9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6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9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2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 nodeType="clickPar">
                      <p:stCondLst>
                        <p:cond delay="indefinite"/>
                      </p:stCondLst>
                      <p:childTnLst>
                        <p:par>
                          <p:cTn id="2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500"/>
                                        <p:tgtEl>
                                          <p:spTgt spid="9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2" dur="500"/>
                                        <p:tgtEl>
                                          <p:spTgt spid="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0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 nodeType="clickPar">
                      <p:stCondLst>
                        <p:cond delay="indefinite"/>
                      </p:stCondLst>
                      <p:childTnLst>
                        <p:par>
                          <p:cTn id="3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9" dur="500"/>
                                        <p:tgtEl>
                                          <p:spTgt spid="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3" dur="500"/>
                                        <p:tgtEl>
                                          <p:spTgt spid="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7" dur="500"/>
                                        <p:tgtEl>
                                          <p:spTgt spid="9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1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 nodeType="clickPar">
                      <p:stCondLst>
                        <p:cond delay="indefinite"/>
                      </p:stCondLst>
                      <p:childTnLst>
                        <p:par>
                          <p:cTn id="3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6" dur="500"/>
                                        <p:tgtEl>
                                          <p:spTgt spid="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500"/>
                                        <p:tgtEl>
                                          <p:spTgt spid="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 nodeType="clickPar">
                      <p:stCondLst>
                        <p:cond delay="indefinite"/>
                      </p:stCondLst>
                      <p:childTnLst>
                        <p:par>
                          <p:cTn id="3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5" dur="500"/>
                                        <p:tgtEl>
                                          <p:spTgt spid="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9" dur="500"/>
                                        <p:tgtEl>
                                          <p:spTgt spid="9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00"/>
                                        <p:tgtEl>
                                          <p:spTgt spid="9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7" dur="500"/>
                                        <p:tgtEl>
                                          <p:spTgt spid="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1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 nodeType="clickPar">
                      <p:stCondLst>
                        <p:cond delay="indefinite"/>
                      </p:stCondLst>
                      <p:childTnLst>
                        <p:par>
                          <p:cTn id="3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6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 nodeType="clickPar">
                      <p:stCondLst>
                        <p:cond delay="indefinite"/>
                      </p:stCondLst>
                      <p:childTnLst>
                        <p:par>
                          <p:cTn id="3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4" dur="500"/>
                                        <p:tgtEl>
                                          <p:spTgt spid="9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7" dur="500"/>
                                        <p:tgtEl>
                                          <p:spTgt spid="9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0" dur="500"/>
                                        <p:tgtEl>
                                          <p:spTgt spid="9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3" dur="500"/>
                                        <p:tgtEl>
                                          <p:spTgt spid="9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6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9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2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 nodeType="clickPar">
                      <p:stCondLst>
                        <p:cond delay="indefinite"/>
                      </p:stCondLst>
                      <p:childTnLst>
                        <p:par>
                          <p:cTn id="3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00"/>
                                        <p:tgtEl>
                                          <p:spTgt spid="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2" dur="500"/>
                                        <p:tgtEl>
                                          <p:spTgt spid="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6" dur="500"/>
                                        <p:tgtEl>
                                          <p:spTgt spid="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0" dur="500"/>
                                        <p:tgtEl>
                                          <p:spTgt spid="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 nodeType="clickPar">
                      <p:stCondLst>
                        <p:cond delay="indefinite"/>
                      </p:stCondLst>
                      <p:childTnLst>
                        <p:par>
                          <p:cTn id="4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5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9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 nodeType="clickPar">
                      <p:stCondLst>
                        <p:cond delay="indefinite"/>
                      </p:stCondLst>
                      <p:childTnLst>
                        <p:par>
                          <p:cTn id="4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3" dur="500"/>
                                        <p:tgtEl>
                                          <p:spTgt spid="9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6" dur="500"/>
                                        <p:tgtEl>
                                          <p:spTgt spid="9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9" dur="500"/>
                                        <p:tgtEl>
                                          <p:spTgt spid="9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2" dur="500"/>
                                        <p:tgtEl>
                                          <p:spTgt spid="9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5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8" dur="500"/>
                                        <p:tgtEl>
                                          <p:spTgt spid="9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1" dur="500"/>
                                        <p:tgtEl>
                                          <p:spTgt spid="9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4" dur="500"/>
                                        <p:tgtEl>
                                          <p:spTgt spid="9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7" dur="500"/>
                                        <p:tgtEl>
                                          <p:spTgt spid="9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0" dur="500"/>
                                        <p:tgtEl>
                                          <p:spTgt spid="9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3" dur="500"/>
                                        <p:tgtEl>
                                          <p:spTgt spid="9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6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9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 nodeType="clickPar">
                      <p:stCondLst>
                        <p:cond delay="indefinite"/>
                      </p:stCondLst>
                      <p:childTnLst>
                        <p:par>
                          <p:cTn id="4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5" dur="500"/>
                                        <p:tgtEl>
                                          <p:spTgt spid="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9" dur="500"/>
                                        <p:tgtEl>
                                          <p:spTgt spid="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3" dur="500"/>
                                        <p:tgtEl>
                                          <p:spTgt spid="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7" dur="500"/>
                                        <p:tgtEl>
                                          <p:spTgt spid="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1" dur="500"/>
                                        <p:tgtEl>
                                          <p:spTgt spid="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 nodeType="clickPar">
                      <p:stCondLst>
                        <p:cond delay="indefinite"/>
                      </p:stCondLst>
                      <p:childTnLst>
                        <p:par>
                          <p:cTn id="4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6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0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 nodeType="clickPar">
                      <p:stCondLst>
                        <p:cond delay="indefinite"/>
                      </p:stCondLst>
                      <p:childTnLst>
                        <p:par>
                          <p:cTn id="4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4" dur="500"/>
                                        <p:tgtEl>
                                          <p:spTgt spid="9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7" dur="500"/>
                                        <p:tgtEl>
                                          <p:spTgt spid="9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0" dur="500"/>
                                        <p:tgtEl>
                                          <p:spTgt spid="9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3" dur="500"/>
                                        <p:tgtEl>
                                          <p:spTgt spid="9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6" dur="500"/>
                                        <p:tgtEl>
                                          <p:spTgt spid="9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9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2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 nodeType="clickPar">
                      <p:stCondLst>
                        <p:cond delay="indefinite"/>
                      </p:stCondLst>
                      <p:childTnLst>
                        <p:par>
                          <p:cTn id="5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8" dur="500"/>
                                        <p:tgtEl>
                                          <p:spTgt spid="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2" dur="500"/>
                                        <p:tgtEl>
                                          <p:spTgt spid="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6" dur="500"/>
                                        <p:tgtEl>
                                          <p:spTgt spid="9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0" dur="500"/>
                                        <p:tgtEl>
                                          <p:spTgt spid="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 nodeType="clickPar">
                      <p:stCondLst>
                        <p:cond delay="indefinite"/>
                      </p:stCondLst>
                      <p:childTnLst>
                        <p:par>
                          <p:cTn id="5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3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5" dur="500"/>
                                        <p:tgtEl>
                                          <p:spTgt spid="9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9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3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7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 nodeType="clickPar">
                      <p:stCondLst>
                        <p:cond delay="indefinite"/>
                      </p:stCondLst>
                      <p:childTnLst>
                        <p:par>
                          <p:cTn id="5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2" dur="500"/>
                                        <p:tgtEl>
                                          <p:spTgt spid="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6" dur="500"/>
                                        <p:tgtEl>
                                          <p:spTgt spid="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0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 nodeType="clickPar">
                      <p:stCondLst>
                        <p:cond delay="indefinite"/>
                      </p:stCondLst>
                      <p:childTnLst>
                        <p:par>
                          <p:cTn id="5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5" dur="500"/>
                                        <p:tgtEl>
                                          <p:spTgt spid="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9" dur="500"/>
                                        <p:tgtEl>
                                          <p:spTgt spid="9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3" dur="500"/>
                                        <p:tgtEl>
                                          <p:spTgt spid="9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7" dur="500"/>
                                        <p:tgtEl>
                                          <p:spTgt spid="9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1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2" fill="hold" nodeType="clickPar">
                      <p:stCondLst>
                        <p:cond delay="indefinite"/>
                      </p:stCondLst>
                      <p:childTnLst>
                        <p:par>
                          <p:cTn id="5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5" dur="500"/>
                                        <p:tgtEl>
                                          <p:spTgt spid="9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8" dur="500"/>
                                        <p:tgtEl>
                                          <p:spTgt spid="9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1" dur="500"/>
                                        <p:tgtEl>
                                          <p:spTgt spid="9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4" dur="500"/>
                                        <p:tgtEl>
                                          <p:spTgt spid="9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7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9" fill="hold" nodeType="clickPar">
                      <p:stCondLst>
                        <p:cond delay="indefinite"/>
                      </p:stCondLst>
                      <p:childTnLst>
                        <p:par>
                          <p:cTn id="5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3" dur="500"/>
                                        <p:tgtEl>
                                          <p:spTgt spid="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7" dur="500"/>
                                        <p:tgtEl>
                                          <p:spTgt spid="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1" dur="500"/>
                                        <p:tgtEl>
                                          <p:spTgt spid="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5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6" fill="hold" nodeType="clickPar">
                      <p:stCondLst>
                        <p:cond delay="indefinite"/>
                      </p:stCondLst>
                      <p:childTnLst>
                        <p:par>
                          <p:cTn id="6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0" dur="500"/>
                                        <p:tgtEl>
                                          <p:spTgt spid="9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4" dur="500"/>
                                        <p:tgtEl>
                                          <p:spTgt spid="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8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 nodeType="clickPar">
                      <p:stCondLst>
                        <p:cond delay="indefinite"/>
                      </p:stCondLst>
                      <p:childTnLst>
                        <p:par>
                          <p:cTn id="6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3" dur="500"/>
                                        <p:tgtEl>
                                          <p:spTgt spid="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7" dur="500"/>
                                        <p:tgtEl>
                                          <p:spTgt spid="9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1" dur="500"/>
                                        <p:tgtEl>
                                          <p:spTgt spid="9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5" dur="500"/>
                                        <p:tgtEl>
                                          <p:spTgt spid="9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9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 nodeType="clickPar">
                      <p:stCondLst>
                        <p:cond delay="indefinite"/>
                      </p:stCondLst>
                      <p:childTnLst>
                        <p:par>
                          <p:cTn id="6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4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8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 nodeType="clickPar">
                      <p:stCondLst>
                        <p:cond delay="indefinite"/>
                      </p:stCondLst>
                      <p:childTnLst>
                        <p:par>
                          <p:cTn id="6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2" dur="500"/>
                                        <p:tgtEl>
                                          <p:spTgt spid="9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5" dur="500"/>
                                        <p:tgtEl>
                                          <p:spTgt spid="9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8" dur="500"/>
                                        <p:tgtEl>
                                          <p:spTgt spid="9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1" dur="500"/>
                                        <p:tgtEl>
                                          <p:spTgt spid="9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4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7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0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2" fill="hold" nodeType="clickPar">
                      <p:stCondLst>
                        <p:cond delay="indefinite"/>
                      </p:stCondLst>
                      <p:childTnLst>
                        <p:par>
                          <p:cTn id="6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6" dur="500"/>
                                        <p:tgtEl>
                                          <p:spTgt spid="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0" dur="500"/>
                                        <p:tgtEl>
                                          <p:spTgt spid="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4" dur="500"/>
                                        <p:tgtEl>
                                          <p:spTgt spid="9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8" dur="500"/>
                                        <p:tgtEl>
                                          <p:spTgt spid="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 nodeType="clickPar">
                      <p:stCondLst>
                        <p:cond delay="indefinite"/>
                      </p:stCondLst>
                      <p:childTnLst>
                        <p:par>
                          <p:cTn id="6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3" dur="500"/>
                                        <p:tgtEl>
                                          <p:spTgt spid="9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7" dur="500"/>
                                        <p:tgtEl>
                                          <p:spTgt spid="9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1" dur="500"/>
                                        <p:tgtEl>
                                          <p:spTgt spid="9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2" fill="hold" nodeType="clickPar">
                      <p:stCondLst>
                        <p:cond delay="indefinite"/>
                      </p:stCondLst>
                      <p:childTnLst>
                        <p:par>
                          <p:cTn id="7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6" dur="500"/>
                                        <p:tgtEl>
                                          <p:spTgt spid="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0" dur="500"/>
                                        <p:tgtEl>
                                          <p:spTgt spid="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4" dur="500"/>
                                        <p:tgtEl>
                                          <p:spTgt spid="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8" dur="500"/>
                                        <p:tgtEl>
                                          <p:spTgt spid="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2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 nodeType="clickPar">
                      <p:stCondLst>
                        <p:cond delay="indefinite"/>
                      </p:stCondLst>
                      <p:childTnLst>
                        <p:par>
                          <p:cTn id="7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7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1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 nodeType="clickPar">
                      <p:stCondLst>
                        <p:cond delay="indefinite"/>
                      </p:stCondLst>
                      <p:childTnLst>
                        <p:par>
                          <p:cTn id="7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5" dur="500"/>
                                        <p:tgtEl>
                                          <p:spTgt spid="9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8" dur="500"/>
                                        <p:tgtEl>
                                          <p:spTgt spid="9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1" dur="500"/>
                                        <p:tgtEl>
                                          <p:spTgt spid="9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4" dur="500"/>
                                        <p:tgtEl>
                                          <p:spTgt spid="9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7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0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3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5" fill="hold" nodeType="clickPar">
                      <p:stCondLst>
                        <p:cond delay="indefinite"/>
                      </p:stCondLst>
                      <p:childTnLst>
                        <p:par>
                          <p:cTn id="7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9" dur="500"/>
                                        <p:tgtEl>
                                          <p:spTgt spid="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3" dur="500"/>
                                        <p:tgtEl>
                                          <p:spTgt spid="9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7" dur="500"/>
                                        <p:tgtEl>
                                          <p:spTgt spid="9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1" dur="500"/>
                                        <p:tgtEl>
                                          <p:spTgt spid="9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5" dur="500"/>
                                        <p:tgtEl>
                                          <p:spTgt spid="9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9" dur="500"/>
                                        <p:tgtEl>
                                          <p:spTgt spid="9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3" dur="500"/>
                                        <p:tgtEl>
                                          <p:spTgt spid="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4" fill="hold" nodeType="clickPar">
                      <p:stCondLst>
                        <p:cond delay="indefinite"/>
                      </p:stCondLst>
                      <p:childTnLst>
                        <p:par>
                          <p:cTn id="7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8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2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5" grpId="0" animBg="1"/>
      <p:bldP spid="9369" grpId="0"/>
      <p:bldP spid="9369" grpId="1"/>
      <p:bldP spid="9370" grpId="0"/>
      <p:bldP spid="9371" grpId="0"/>
      <p:bldP spid="9372" grpId="0"/>
      <p:bldP spid="9373" grpId="0"/>
      <p:bldP spid="9374" grpId="0"/>
      <p:bldP spid="9375" grpId="0"/>
      <p:bldP spid="9376" grpId="0"/>
      <p:bldP spid="9376" grpId="1"/>
      <p:bldP spid="9377" grpId="0"/>
      <p:bldP spid="9377" grpId="1"/>
      <p:bldP spid="9378" grpId="0"/>
      <p:bldP spid="9378" grpId="1"/>
      <p:bldP spid="9379" grpId="0"/>
      <p:bldP spid="9379" grpId="1"/>
      <p:bldP spid="9380" grpId="0"/>
      <p:bldP spid="9380" grpId="1"/>
      <p:bldP spid="9381" grpId="0"/>
      <p:bldP spid="9382" grpId="0"/>
      <p:bldP spid="9382" grpId="1"/>
      <p:bldP spid="9383" grpId="0"/>
      <p:bldP spid="9383" grpId="1"/>
      <p:bldP spid="9384" grpId="0"/>
      <p:bldP spid="9385" grpId="0"/>
      <p:bldP spid="9385" grpId="1"/>
      <p:bldP spid="9385" grpId="2"/>
      <p:bldP spid="9391" grpId="0"/>
      <p:bldP spid="9391" grpId="1"/>
      <p:bldP spid="93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ayt Numarası Yer Tutucusu 4">
            <a:extLst>
              <a:ext uri="{FF2B5EF4-FFF2-40B4-BE49-F238E27FC236}">
                <a16:creationId xmlns:a16="http://schemas.microsoft.com/office/drawing/2014/main" id="{9A4DCD13-99EE-9243-B8D2-66DBA94556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CD0645-0C2C-8D4C-A117-33BEA01B5AAE}" type="slidenum">
              <a:rPr lang="tr-TR" altLang="tr-TR"/>
              <a:pPr/>
              <a:t>8</a:t>
            </a:fld>
            <a:endParaRPr lang="tr-TR" altLang="tr-TR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CB62B1F0-ED27-294F-974D-4614C4E2D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tr-TR" altLang="tr-TR"/>
              <a:t>Bazı Hatırlatmalar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7CEDAE96-EB14-B44A-9736-C1D81AB45D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2930526"/>
            <a:ext cx="8191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B35F7D41-322E-5345-B045-482FB23958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2924176"/>
            <a:ext cx="8191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37F5012-A37A-6C4A-8B5E-72B5E23F1D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2930526"/>
            <a:ext cx="8191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Text Box 7">
            <a:extLst>
              <a:ext uri="{FF2B5EF4-FFF2-40B4-BE49-F238E27FC236}">
                <a16:creationId xmlns:a16="http://schemas.microsoft.com/office/drawing/2014/main" id="{F1423698-14D2-B641-817C-0C5D7C9E5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2971801"/>
            <a:ext cx="72358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altLang="tr-TR" dirty="0"/>
              <a:t>Sınıflar </a:t>
            </a:r>
            <a:r>
              <a:rPr lang="tr-TR" altLang="tr-TR" dirty="0" err="1"/>
              <a:t>oluştururlurken</a:t>
            </a:r>
            <a:r>
              <a:rPr lang="tr-TR" altLang="tr-TR" dirty="0"/>
              <a:t> / faaliyetler sınıflarda birleştirilirken faaliyetlerin hangi sınıfa dahil olacağı hangi esaslara göre belirlendi?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89BDC8FA-6CDE-8745-AE77-E9736ED1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3057525"/>
            <a:ext cx="684053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tr-TR" altLang="tr-TR"/>
              <a:t>Faaliyetlere kod verilirken hangi ilkeler göz önünde bulundurulmalı?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246837FF-6750-FB45-8F88-58F910F2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3133725"/>
            <a:ext cx="19543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Sözlükler ne iş yarar?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5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5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5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5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1" grpId="1"/>
      <p:bldP spid="11272" grpId="0"/>
      <p:bldP spid="11272" grpId="1"/>
      <p:bldP spid="112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0C693C73-FA8D-CE4F-88E6-838BB9D1E1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18EB93-6E5B-324D-A062-60E5E3791803}" type="slidenum">
              <a:rPr lang="tr-TR" altLang="tr-TR"/>
              <a:pPr/>
              <a:t>9</a:t>
            </a:fld>
            <a:endParaRPr lang="tr-TR" altLang="tr-TR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EF98C60-F132-964E-9C83-7BE0DADF1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765175"/>
            <a:ext cx="8229600" cy="647700"/>
          </a:xfrm>
        </p:spPr>
        <p:txBody>
          <a:bodyPr>
            <a:normAutofit fontScale="90000"/>
          </a:bodyPr>
          <a:lstStyle/>
          <a:p>
            <a:r>
              <a:rPr lang="tr-TR" altLang="tr-TR"/>
              <a:t>Örnekler – Tavuk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F34C3FD9-933F-FA45-A232-C46B1419E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2214564"/>
            <a:ext cx="3311525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tavuk yetiştirmektedir.</a:t>
            </a:r>
          </a:p>
        </p:txBody>
      </p:sp>
      <p:pic>
        <p:nvPicPr>
          <p:cNvPr id="32775" name="Picture 7">
            <a:extLst>
              <a:ext uri="{FF2B5EF4-FFF2-40B4-BE49-F238E27FC236}">
                <a16:creationId xmlns:a16="http://schemas.microsoft.com/office/drawing/2014/main" id="{93E90DEE-98DF-4E46-BD4C-7649C9D5D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1628776"/>
            <a:ext cx="2214562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7" name="Text Box 9">
            <a:extLst>
              <a:ext uri="{FF2B5EF4-FFF2-40B4-BE49-F238E27FC236}">
                <a16:creationId xmlns:a16="http://schemas.microsoft.com/office/drawing/2014/main" id="{52BF93A9-1840-A943-8681-BED02328A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2778" name="Text Box 10">
            <a:extLst>
              <a:ext uri="{FF2B5EF4-FFF2-40B4-BE49-F238E27FC236}">
                <a16:creationId xmlns:a16="http://schemas.microsoft.com/office/drawing/2014/main" id="{E47BEEC6-8E5D-8A44-AABD-56AA38E5B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151C7FAB-7404-0F47-AAC5-44B6187DC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CA732E23-E01C-334F-8B3F-111E53C96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2E0154B0-7940-D84A-BC65-1287606DC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2783" name="Text Box 15">
            <a:extLst>
              <a:ext uri="{FF2B5EF4-FFF2-40B4-BE49-F238E27FC236}">
                <a16:creationId xmlns:a16="http://schemas.microsoft.com/office/drawing/2014/main" id="{06A4EE52-7C4D-FA49-B73B-4AEC10A72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2784" name="Text Box 16">
            <a:extLst>
              <a:ext uri="{FF2B5EF4-FFF2-40B4-BE49-F238E27FC236}">
                <a16:creationId xmlns:a16="http://schemas.microsoft.com/office/drawing/2014/main" id="{63F76C0B-E0ED-464D-AFF3-11394FAC8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2785" name="Text Box 17">
            <a:extLst>
              <a:ext uri="{FF2B5EF4-FFF2-40B4-BE49-F238E27FC236}">
                <a16:creationId xmlns:a16="http://schemas.microsoft.com/office/drawing/2014/main" id="{1DD7F881-370A-2346-A7AF-09EA9A07E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2786" name="Text Box 18">
            <a:extLst>
              <a:ext uri="{FF2B5EF4-FFF2-40B4-BE49-F238E27FC236}">
                <a16:creationId xmlns:a16="http://schemas.microsoft.com/office/drawing/2014/main" id="{8FF39EE3-702B-FF4D-99EC-807F8EE25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2787" name="Text Box 19">
            <a:extLst>
              <a:ext uri="{FF2B5EF4-FFF2-40B4-BE49-F238E27FC236}">
                <a16:creationId xmlns:a16="http://schemas.microsoft.com/office/drawing/2014/main" id="{3E4C0737-891A-DA42-B4F8-71DC7CCC9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2788" name="Text Box 20">
            <a:extLst>
              <a:ext uri="{FF2B5EF4-FFF2-40B4-BE49-F238E27FC236}">
                <a16:creationId xmlns:a16="http://schemas.microsoft.com/office/drawing/2014/main" id="{17E63621-DCBD-2E43-9A10-5B0B8877C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2789" name="Text Box 21">
            <a:extLst>
              <a:ext uri="{FF2B5EF4-FFF2-40B4-BE49-F238E27FC236}">
                <a16:creationId xmlns:a16="http://schemas.microsoft.com/office/drawing/2014/main" id="{D488F712-AD64-E44F-ADA6-25ED9D402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2790" name="Text Box 22">
            <a:extLst>
              <a:ext uri="{FF2B5EF4-FFF2-40B4-BE49-F238E27FC236}">
                <a16:creationId xmlns:a16="http://schemas.microsoft.com/office/drawing/2014/main" id="{69357199-5EC4-AF4A-8461-64DD9F0B3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2791" name="Text Box 23">
            <a:extLst>
              <a:ext uri="{FF2B5EF4-FFF2-40B4-BE49-F238E27FC236}">
                <a16:creationId xmlns:a16="http://schemas.microsoft.com/office/drawing/2014/main" id="{6C8AE76F-9AD6-E546-A801-AFCECD46B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2792" name="Text Box 24">
            <a:extLst>
              <a:ext uri="{FF2B5EF4-FFF2-40B4-BE49-F238E27FC236}">
                <a16:creationId xmlns:a16="http://schemas.microsoft.com/office/drawing/2014/main" id="{224FEC70-35F6-2B41-A569-E0056F2F3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2794" name="Text Box 26">
            <a:extLst>
              <a:ext uri="{FF2B5EF4-FFF2-40B4-BE49-F238E27FC236}">
                <a16:creationId xmlns:a16="http://schemas.microsoft.com/office/drawing/2014/main" id="{C7E4F275-5F31-5048-BCBE-A63BBA540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2796" name="Freeform 28">
            <a:extLst>
              <a:ext uri="{FF2B5EF4-FFF2-40B4-BE49-F238E27FC236}">
                <a16:creationId xmlns:a16="http://schemas.microsoft.com/office/drawing/2014/main" id="{E9A883C1-192A-7C45-8387-C3E80BD32BBF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2797" name="Freeform 29">
            <a:extLst>
              <a:ext uri="{FF2B5EF4-FFF2-40B4-BE49-F238E27FC236}">
                <a16:creationId xmlns:a16="http://schemas.microsoft.com/office/drawing/2014/main" id="{9C7499D6-7081-ED45-8555-CCD06735A9AC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3" grpId="1"/>
      <p:bldP spid="32777" grpId="0"/>
      <p:bldP spid="32778" grpId="0"/>
      <p:bldP spid="32779" grpId="0"/>
      <p:bldP spid="32780" grpId="0"/>
      <p:bldP spid="32781" grpId="0"/>
      <p:bldP spid="32783" grpId="0"/>
      <p:bldP spid="32784" grpId="0"/>
      <p:bldP spid="32785" grpId="0"/>
      <p:bldP spid="32786" grpId="0"/>
      <p:bldP spid="32787" grpId="0"/>
      <p:bldP spid="32788" grpId="0"/>
      <p:bldP spid="32789" grpId="0"/>
      <p:bldP spid="32790" grpId="0"/>
      <p:bldP spid="32791" grpId="0"/>
      <p:bldP spid="32792" grpId="0"/>
      <p:bldP spid="327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ayt Numarası Yer Tutucusu 4">
            <a:extLst>
              <a:ext uri="{FF2B5EF4-FFF2-40B4-BE49-F238E27FC236}">
                <a16:creationId xmlns:a16="http://schemas.microsoft.com/office/drawing/2014/main" id="{B37D6204-E024-4E4C-860A-4C5ACB3F3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AC2FBC-DCEF-C74A-98A0-8B9DAA36FC00}" type="slidenum">
              <a:rPr lang="tr-TR" altLang="tr-TR"/>
              <a:pPr/>
              <a:t>10</a:t>
            </a:fld>
            <a:endParaRPr lang="tr-TR" altLang="tr-TR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B7D1D657-485C-2C4A-BC80-D4414010F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37277440-CE11-9A45-A7AA-57FDC9997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484313"/>
            <a:ext cx="7993063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tavuk yetiştirmekte, yetiştirdiği tavuklar için yem de üretmekte, tavukları ve yemleri dışarıya satmaktadır.</a:t>
            </a:r>
          </a:p>
        </p:txBody>
      </p:sp>
      <p:pic>
        <p:nvPicPr>
          <p:cNvPr id="34822" name="Picture 6">
            <a:extLst>
              <a:ext uri="{FF2B5EF4-FFF2-40B4-BE49-F238E27FC236}">
                <a16:creationId xmlns:a16="http://schemas.microsoft.com/office/drawing/2014/main" id="{E2B9C145-8188-E94D-963E-C8ECF7F7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038350"/>
            <a:ext cx="18542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Text Box 7">
            <a:extLst>
              <a:ext uri="{FF2B5EF4-FFF2-40B4-BE49-F238E27FC236}">
                <a16:creationId xmlns:a16="http://schemas.microsoft.com/office/drawing/2014/main" id="{FF9D101D-CC44-7746-AFFB-860679C4A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5749F29B-B01E-C04D-910D-EEC2C68D3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1DFCFCA3-28CC-8249-BBA0-C83293524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4826" name="Text Box 10">
            <a:extLst>
              <a:ext uri="{FF2B5EF4-FFF2-40B4-BE49-F238E27FC236}">
                <a16:creationId xmlns:a16="http://schemas.microsoft.com/office/drawing/2014/main" id="{4056DA8B-56EE-3843-8792-2C751D87B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4827" name="Text Box 11">
            <a:extLst>
              <a:ext uri="{FF2B5EF4-FFF2-40B4-BE49-F238E27FC236}">
                <a16:creationId xmlns:a16="http://schemas.microsoft.com/office/drawing/2014/main" id="{D004415D-E258-6C47-A609-ACA12B39C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4828" name="Text Box 12">
            <a:extLst>
              <a:ext uri="{FF2B5EF4-FFF2-40B4-BE49-F238E27FC236}">
                <a16:creationId xmlns:a16="http://schemas.microsoft.com/office/drawing/2014/main" id="{F8E91C5C-2215-6A44-90E8-EED975F9A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4829" name="Text Box 13">
            <a:extLst>
              <a:ext uri="{FF2B5EF4-FFF2-40B4-BE49-F238E27FC236}">
                <a16:creationId xmlns:a16="http://schemas.microsoft.com/office/drawing/2014/main" id="{920D3F7D-A676-174A-A655-90117771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4830" name="Text Box 14">
            <a:extLst>
              <a:ext uri="{FF2B5EF4-FFF2-40B4-BE49-F238E27FC236}">
                <a16:creationId xmlns:a16="http://schemas.microsoft.com/office/drawing/2014/main" id="{4C45CDAE-5384-7C46-9A5B-B3D34C167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4831" name="Text Box 15">
            <a:extLst>
              <a:ext uri="{FF2B5EF4-FFF2-40B4-BE49-F238E27FC236}">
                <a16:creationId xmlns:a16="http://schemas.microsoft.com/office/drawing/2014/main" id="{71A1FB31-34F0-B94F-877A-86C6D9E6D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4832" name="Text Box 16">
            <a:extLst>
              <a:ext uri="{FF2B5EF4-FFF2-40B4-BE49-F238E27FC236}">
                <a16:creationId xmlns:a16="http://schemas.microsoft.com/office/drawing/2014/main" id="{2D8B2B17-5A00-7A45-A50E-EFDAC4AAF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4833" name="Text Box 17">
            <a:extLst>
              <a:ext uri="{FF2B5EF4-FFF2-40B4-BE49-F238E27FC236}">
                <a16:creationId xmlns:a16="http://schemas.microsoft.com/office/drawing/2014/main" id="{5F3C605D-D74F-FC4C-9DE4-2ED921FC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4834" name="Text Box 18">
            <a:extLst>
              <a:ext uri="{FF2B5EF4-FFF2-40B4-BE49-F238E27FC236}">
                <a16:creationId xmlns:a16="http://schemas.microsoft.com/office/drawing/2014/main" id="{231CFE1B-1199-C04A-8208-A51DF9D5F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4835" name="Text Box 19">
            <a:extLst>
              <a:ext uri="{FF2B5EF4-FFF2-40B4-BE49-F238E27FC236}">
                <a16:creationId xmlns:a16="http://schemas.microsoft.com/office/drawing/2014/main" id="{3C95F91D-F631-C945-A40B-A74C92D05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4836" name="Text Box 20">
            <a:extLst>
              <a:ext uri="{FF2B5EF4-FFF2-40B4-BE49-F238E27FC236}">
                <a16:creationId xmlns:a16="http://schemas.microsoft.com/office/drawing/2014/main" id="{94C7983E-6069-4B4F-8A75-C17491CAF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4837" name="Text Box 21">
            <a:extLst>
              <a:ext uri="{FF2B5EF4-FFF2-40B4-BE49-F238E27FC236}">
                <a16:creationId xmlns:a16="http://schemas.microsoft.com/office/drawing/2014/main" id="{BE45D5B6-65E8-AA49-873E-CBACEF81C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4838" name="Text Box 22">
            <a:extLst>
              <a:ext uri="{FF2B5EF4-FFF2-40B4-BE49-F238E27FC236}">
                <a16:creationId xmlns:a16="http://schemas.microsoft.com/office/drawing/2014/main" id="{9482FD5D-1A77-DC4B-85E1-5ED6E4E01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4839" name="Freeform 23">
            <a:extLst>
              <a:ext uri="{FF2B5EF4-FFF2-40B4-BE49-F238E27FC236}">
                <a16:creationId xmlns:a16="http://schemas.microsoft.com/office/drawing/2014/main" id="{973ABECF-2560-ED4F-869E-2EE528EEAA8C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0" name="Freeform 24">
            <a:extLst>
              <a:ext uri="{FF2B5EF4-FFF2-40B4-BE49-F238E27FC236}">
                <a16:creationId xmlns:a16="http://schemas.microsoft.com/office/drawing/2014/main" id="{09DD913F-B981-1141-B54C-0516EA724C7D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4844" name="Group 28">
            <a:extLst>
              <a:ext uri="{FF2B5EF4-FFF2-40B4-BE49-F238E27FC236}">
                <a16:creationId xmlns:a16="http://schemas.microsoft.com/office/drawing/2014/main" id="{4AEC7EDF-BC2B-D740-8A57-D326487FF39B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34841" name="Line 25">
              <a:extLst>
                <a:ext uri="{FF2B5EF4-FFF2-40B4-BE49-F238E27FC236}">
                  <a16:creationId xmlns:a16="http://schemas.microsoft.com/office/drawing/2014/main" id="{097935DC-2CFA-7548-9784-4F00FBC70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3" name="Line 27">
              <a:extLst>
                <a:ext uri="{FF2B5EF4-FFF2-40B4-BE49-F238E27FC236}">
                  <a16:creationId xmlns:a16="http://schemas.microsoft.com/office/drawing/2014/main" id="{EB664B83-C4F1-5444-9C87-021D0AC95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4846" name="Freeform 30">
            <a:extLst>
              <a:ext uri="{FF2B5EF4-FFF2-40B4-BE49-F238E27FC236}">
                <a16:creationId xmlns:a16="http://schemas.microsoft.com/office/drawing/2014/main" id="{B74DFFBD-18C7-2D46-A4C0-B451EE989056}"/>
              </a:ext>
            </a:extLst>
          </p:cNvPr>
          <p:cNvSpPr>
            <a:spLocks/>
          </p:cNvSpPr>
          <p:nvPr/>
        </p:nvSpPr>
        <p:spPr bwMode="auto">
          <a:xfrm>
            <a:off x="2063751" y="43656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4847" name="Group 31">
            <a:extLst>
              <a:ext uri="{FF2B5EF4-FFF2-40B4-BE49-F238E27FC236}">
                <a16:creationId xmlns:a16="http://schemas.microsoft.com/office/drawing/2014/main" id="{2A10A77F-C196-CF40-BB62-055B1B224B4A}"/>
              </a:ext>
            </a:extLst>
          </p:cNvPr>
          <p:cNvGrpSpPr>
            <a:grpSpLocks/>
          </p:cNvGrpSpPr>
          <p:nvPr/>
        </p:nvGrpSpPr>
        <p:grpSpPr bwMode="auto">
          <a:xfrm>
            <a:off x="7177089" y="2420939"/>
            <a:ext cx="503237" cy="503237"/>
            <a:chOff x="1954" y="1525"/>
            <a:chExt cx="317" cy="317"/>
          </a:xfrm>
        </p:grpSpPr>
        <p:sp>
          <p:nvSpPr>
            <p:cNvPr id="34848" name="Line 32">
              <a:extLst>
                <a:ext uri="{FF2B5EF4-FFF2-40B4-BE49-F238E27FC236}">
                  <a16:creationId xmlns:a16="http://schemas.microsoft.com/office/drawing/2014/main" id="{794E17D4-2F0E-424D-AC87-E6908FA7A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9" name="Line 33">
              <a:extLst>
                <a:ext uri="{FF2B5EF4-FFF2-40B4-BE49-F238E27FC236}">
                  <a16:creationId xmlns:a16="http://schemas.microsoft.com/office/drawing/2014/main" id="{69388A3C-8DE1-2A4E-8BD9-F27BC34D8B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4850" name="Text Box 34">
            <a:extLst>
              <a:ext uri="{FF2B5EF4-FFF2-40B4-BE49-F238E27FC236}">
                <a16:creationId xmlns:a16="http://schemas.microsoft.com/office/drawing/2014/main" id="{0074E586-BF0D-A743-A33A-FE1205075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6" y="2205039"/>
            <a:ext cx="14763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YEM VE TAVUK</a:t>
            </a:r>
          </a:p>
          <a:p>
            <a:pPr algn="ctr"/>
            <a:r>
              <a:rPr lang="tr-TR" altLang="tr-TR" sz="2000"/>
              <a:t>SATIŞ</a:t>
            </a:r>
          </a:p>
        </p:txBody>
      </p:sp>
      <p:pic>
        <p:nvPicPr>
          <p:cNvPr id="34851" name="Picture 35">
            <a:extLst>
              <a:ext uri="{FF2B5EF4-FFF2-40B4-BE49-F238E27FC236}">
                <a16:creationId xmlns:a16="http://schemas.microsoft.com/office/drawing/2014/main" id="{16B532F3-5473-734F-B8C1-83ECFB76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638" y="2060576"/>
            <a:ext cx="1604962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16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66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66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16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16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ayt Numarası Yer Tutucusu 4">
            <a:extLst>
              <a:ext uri="{FF2B5EF4-FFF2-40B4-BE49-F238E27FC236}">
                <a16:creationId xmlns:a16="http://schemas.microsoft.com/office/drawing/2014/main" id="{7FDE82DA-52AA-BA4B-A956-67E14198DA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B999B3-41F7-EE42-B722-AC4928F81E9F}" type="slidenum">
              <a:rPr lang="tr-TR" altLang="tr-TR"/>
              <a:pPr/>
              <a:t>11</a:t>
            </a:fld>
            <a:endParaRPr lang="tr-TR" altLang="tr-TR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01986ACD-C366-0C4F-9D47-DEEB49312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2A1D7C2D-8D8C-8A43-BF77-1F8BDE47E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484313"/>
            <a:ext cx="7993063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tavuk yetiştirmekte, yetiştirdiği tavuklar için yem de üretmekte, tavukları satmakta ancak yemleri dışarıya satmamaktadır.</a:t>
            </a:r>
          </a:p>
        </p:txBody>
      </p:sp>
      <p:pic>
        <p:nvPicPr>
          <p:cNvPr id="35846" name="Picture 6">
            <a:extLst>
              <a:ext uri="{FF2B5EF4-FFF2-40B4-BE49-F238E27FC236}">
                <a16:creationId xmlns:a16="http://schemas.microsoft.com/office/drawing/2014/main" id="{D0259F16-DBAB-AE4C-B01D-91857B116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038350"/>
            <a:ext cx="18542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7" name="Text Box 7">
            <a:extLst>
              <a:ext uri="{FF2B5EF4-FFF2-40B4-BE49-F238E27FC236}">
                <a16:creationId xmlns:a16="http://schemas.microsoft.com/office/drawing/2014/main" id="{057996E8-8E16-E241-9D8C-4DF4E2D8F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ADC20DB8-4F69-9449-823B-E2A683896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83C0880E-7EAA-304B-848E-BCF07118C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4279DB53-EC98-384F-84C3-00D87B941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5851" name="Text Box 11">
            <a:extLst>
              <a:ext uri="{FF2B5EF4-FFF2-40B4-BE49-F238E27FC236}">
                <a16:creationId xmlns:a16="http://schemas.microsoft.com/office/drawing/2014/main" id="{781E38C1-0FC6-A541-8ADC-ACA66CF89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5852" name="Text Box 12">
            <a:extLst>
              <a:ext uri="{FF2B5EF4-FFF2-40B4-BE49-F238E27FC236}">
                <a16:creationId xmlns:a16="http://schemas.microsoft.com/office/drawing/2014/main" id="{D96933FA-0C93-6749-B5BA-9A64C7511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5853" name="Text Box 13">
            <a:extLst>
              <a:ext uri="{FF2B5EF4-FFF2-40B4-BE49-F238E27FC236}">
                <a16:creationId xmlns:a16="http://schemas.microsoft.com/office/drawing/2014/main" id="{CE267EEC-C080-A74E-AFED-5084D479B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5854" name="Text Box 14">
            <a:extLst>
              <a:ext uri="{FF2B5EF4-FFF2-40B4-BE49-F238E27FC236}">
                <a16:creationId xmlns:a16="http://schemas.microsoft.com/office/drawing/2014/main" id="{F8468176-158E-CB4E-A63B-9094F784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5855" name="Text Box 15">
            <a:extLst>
              <a:ext uri="{FF2B5EF4-FFF2-40B4-BE49-F238E27FC236}">
                <a16:creationId xmlns:a16="http://schemas.microsoft.com/office/drawing/2014/main" id="{7B678BE9-D7A0-A148-ABD5-DA52C15D7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5856" name="Text Box 16">
            <a:extLst>
              <a:ext uri="{FF2B5EF4-FFF2-40B4-BE49-F238E27FC236}">
                <a16:creationId xmlns:a16="http://schemas.microsoft.com/office/drawing/2014/main" id="{E11400FC-A39B-4C43-B00E-17EB783C3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5857" name="Text Box 17">
            <a:extLst>
              <a:ext uri="{FF2B5EF4-FFF2-40B4-BE49-F238E27FC236}">
                <a16:creationId xmlns:a16="http://schemas.microsoft.com/office/drawing/2014/main" id="{7C677807-9855-5346-9689-8CB4A796A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5858" name="Text Box 18">
            <a:extLst>
              <a:ext uri="{FF2B5EF4-FFF2-40B4-BE49-F238E27FC236}">
                <a16:creationId xmlns:a16="http://schemas.microsoft.com/office/drawing/2014/main" id="{ED364724-F3C1-CA45-8FF7-A9D739025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5859" name="Text Box 19">
            <a:extLst>
              <a:ext uri="{FF2B5EF4-FFF2-40B4-BE49-F238E27FC236}">
                <a16:creationId xmlns:a16="http://schemas.microsoft.com/office/drawing/2014/main" id="{E0685936-CDAE-CE45-9047-3DFFC6A4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5860" name="Text Box 20">
            <a:extLst>
              <a:ext uri="{FF2B5EF4-FFF2-40B4-BE49-F238E27FC236}">
                <a16:creationId xmlns:a16="http://schemas.microsoft.com/office/drawing/2014/main" id="{58C167C0-C002-244A-A350-1BB4CC4B6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5861" name="Text Box 21">
            <a:extLst>
              <a:ext uri="{FF2B5EF4-FFF2-40B4-BE49-F238E27FC236}">
                <a16:creationId xmlns:a16="http://schemas.microsoft.com/office/drawing/2014/main" id="{CE5F0B1F-5E09-554D-BF89-A9D7F7D3A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5862" name="Text Box 22">
            <a:extLst>
              <a:ext uri="{FF2B5EF4-FFF2-40B4-BE49-F238E27FC236}">
                <a16:creationId xmlns:a16="http://schemas.microsoft.com/office/drawing/2014/main" id="{0F296FC8-810B-0040-B191-C187E2E62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5863" name="Freeform 23">
            <a:extLst>
              <a:ext uri="{FF2B5EF4-FFF2-40B4-BE49-F238E27FC236}">
                <a16:creationId xmlns:a16="http://schemas.microsoft.com/office/drawing/2014/main" id="{3D489004-99B3-A442-8767-F23BCE03A09A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5864" name="Freeform 24">
            <a:extLst>
              <a:ext uri="{FF2B5EF4-FFF2-40B4-BE49-F238E27FC236}">
                <a16:creationId xmlns:a16="http://schemas.microsoft.com/office/drawing/2014/main" id="{2650900F-566A-0D48-BB89-089696D334E3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5865" name="Group 25">
            <a:extLst>
              <a:ext uri="{FF2B5EF4-FFF2-40B4-BE49-F238E27FC236}">
                <a16:creationId xmlns:a16="http://schemas.microsoft.com/office/drawing/2014/main" id="{85E8E650-048B-B149-A65C-4857F9ECA991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35866" name="Line 26">
              <a:extLst>
                <a:ext uri="{FF2B5EF4-FFF2-40B4-BE49-F238E27FC236}">
                  <a16:creationId xmlns:a16="http://schemas.microsoft.com/office/drawing/2014/main" id="{6399B867-9B47-EC46-8D1F-55E437592A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5867" name="Line 27">
              <a:extLst>
                <a:ext uri="{FF2B5EF4-FFF2-40B4-BE49-F238E27FC236}">
                  <a16:creationId xmlns:a16="http://schemas.microsoft.com/office/drawing/2014/main" id="{F0785E92-445D-BD4F-A8DF-0744342D78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869" name="Freeform 29">
            <a:extLst>
              <a:ext uri="{FF2B5EF4-FFF2-40B4-BE49-F238E27FC236}">
                <a16:creationId xmlns:a16="http://schemas.microsoft.com/office/drawing/2014/main" id="{6DDF0023-0A16-0C45-A9A4-656D3CE0436D}"/>
              </a:ext>
            </a:extLst>
          </p:cNvPr>
          <p:cNvSpPr>
            <a:spLocks/>
          </p:cNvSpPr>
          <p:nvPr/>
        </p:nvSpPr>
        <p:spPr bwMode="auto">
          <a:xfrm>
            <a:off x="2063751" y="43656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5870" name="Group 30">
            <a:extLst>
              <a:ext uri="{FF2B5EF4-FFF2-40B4-BE49-F238E27FC236}">
                <a16:creationId xmlns:a16="http://schemas.microsoft.com/office/drawing/2014/main" id="{66209058-52AF-4644-8133-E9D47790152F}"/>
              </a:ext>
            </a:extLst>
          </p:cNvPr>
          <p:cNvGrpSpPr>
            <a:grpSpLocks/>
          </p:cNvGrpSpPr>
          <p:nvPr/>
        </p:nvGrpSpPr>
        <p:grpSpPr bwMode="auto">
          <a:xfrm>
            <a:off x="7032625" y="2420939"/>
            <a:ext cx="503238" cy="503237"/>
            <a:chOff x="1954" y="1525"/>
            <a:chExt cx="317" cy="317"/>
          </a:xfrm>
        </p:grpSpPr>
        <p:sp>
          <p:nvSpPr>
            <p:cNvPr id="35871" name="Line 31">
              <a:extLst>
                <a:ext uri="{FF2B5EF4-FFF2-40B4-BE49-F238E27FC236}">
                  <a16:creationId xmlns:a16="http://schemas.microsoft.com/office/drawing/2014/main" id="{05B88AF1-8C71-CC43-9C38-8285CC58C9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5872" name="Line 32">
              <a:extLst>
                <a:ext uri="{FF2B5EF4-FFF2-40B4-BE49-F238E27FC236}">
                  <a16:creationId xmlns:a16="http://schemas.microsoft.com/office/drawing/2014/main" id="{E6E33640-FC53-2249-BC6B-DBF3F52D94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873" name="Text Box 33">
            <a:extLst>
              <a:ext uri="{FF2B5EF4-FFF2-40B4-BE49-F238E27FC236}">
                <a16:creationId xmlns:a16="http://schemas.microsoft.com/office/drawing/2014/main" id="{34153C16-F981-084B-998A-0798C8031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3814" y="2370138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TAVUK SATIŞ</a:t>
            </a:r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FC4EC81B-B2FC-3644-A43B-B8AC899E0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76" y="2366963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YEM SATIŞ</a:t>
            </a:r>
          </a:p>
        </p:txBody>
      </p:sp>
      <p:sp>
        <p:nvSpPr>
          <p:cNvPr id="35875" name="Line 35">
            <a:extLst>
              <a:ext uri="{FF2B5EF4-FFF2-40B4-BE49-F238E27FC236}">
                <a16:creationId xmlns:a16="http://schemas.microsoft.com/office/drawing/2014/main" id="{67F9E4BD-F612-7F47-95A7-C706FE2A87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04288" y="2276475"/>
            <a:ext cx="792162" cy="8651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35876" name="Picture 36">
            <a:extLst>
              <a:ext uri="{FF2B5EF4-FFF2-40B4-BE49-F238E27FC236}">
                <a16:creationId xmlns:a16="http://schemas.microsoft.com/office/drawing/2014/main" id="{449A4977-1CB5-364D-BF1B-A301ACFB9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1" y="2154239"/>
            <a:ext cx="1604963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73" grpId="0"/>
      <p:bldP spid="358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651E5D05-0553-C841-912E-1FB33BCEF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4BCA68-17BF-924D-9EC1-94819304BA01}" type="slidenum">
              <a:rPr lang="tr-TR" altLang="tr-TR"/>
              <a:pPr/>
              <a:t>12</a:t>
            </a:fld>
            <a:endParaRPr lang="tr-TR" altLang="tr-TR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912B5ED-19DC-B546-98E6-64C2619B2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B4EB4D73-26F5-6949-9546-065982ED8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484314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dışarıdan tavuk almakta ve bunlardan et elde etmektedir.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A72FAF95-0713-DB43-A2C9-68046E5A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761BB6D6-64B4-5A4A-BBF0-A2C422F25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F9F19816-D7B1-0648-ADA5-CBF809B31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CE03DA0A-7E73-354E-86D8-67D8E8068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A9A494F3-50D5-3D4C-A170-DCFF8EDDB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B82A7EEF-9613-D848-82FC-E49D324D3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89E8F195-9A8C-3D46-BB35-C584F90CD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1A57C9A2-E777-8943-90BB-4A51FEA8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CEAFDBAE-6538-3149-BF6B-27E0CA77C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8926" name="Text Box 14">
            <a:extLst>
              <a:ext uri="{FF2B5EF4-FFF2-40B4-BE49-F238E27FC236}">
                <a16:creationId xmlns:a16="http://schemas.microsoft.com/office/drawing/2014/main" id="{912C0068-EA0E-A949-9B59-3FA1AB3F0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8927" name="Text Box 15">
            <a:extLst>
              <a:ext uri="{FF2B5EF4-FFF2-40B4-BE49-F238E27FC236}">
                <a16:creationId xmlns:a16="http://schemas.microsoft.com/office/drawing/2014/main" id="{436B94FD-0256-5C4C-B289-4D3A2B9DF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8928" name="Text Box 16">
            <a:extLst>
              <a:ext uri="{FF2B5EF4-FFF2-40B4-BE49-F238E27FC236}">
                <a16:creationId xmlns:a16="http://schemas.microsoft.com/office/drawing/2014/main" id="{41E05E15-0865-904B-828F-FD6EE2D86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8929" name="Text Box 17">
            <a:extLst>
              <a:ext uri="{FF2B5EF4-FFF2-40B4-BE49-F238E27FC236}">
                <a16:creationId xmlns:a16="http://schemas.microsoft.com/office/drawing/2014/main" id="{F5271040-E0B8-BA4B-9F89-08E0AE26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8930" name="Text Box 18">
            <a:extLst>
              <a:ext uri="{FF2B5EF4-FFF2-40B4-BE49-F238E27FC236}">
                <a16:creationId xmlns:a16="http://schemas.microsoft.com/office/drawing/2014/main" id="{2B0C1121-CC4D-4147-92C8-3B4C123F7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8931" name="Text Box 19">
            <a:extLst>
              <a:ext uri="{FF2B5EF4-FFF2-40B4-BE49-F238E27FC236}">
                <a16:creationId xmlns:a16="http://schemas.microsoft.com/office/drawing/2014/main" id="{38010CC1-E355-D04B-928D-3E7FA20D3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8932" name="Text Box 20">
            <a:extLst>
              <a:ext uri="{FF2B5EF4-FFF2-40B4-BE49-F238E27FC236}">
                <a16:creationId xmlns:a16="http://schemas.microsoft.com/office/drawing/2014/main" id="{C48E5791-590A-9641-B688-D5799E23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8933" name="Freeform 21">
            <a:extLst>
              <a:ext uri="{FF2B5EF4-FFF2-40B4-BE49-F238E27FC236}">
                <a16:creationId xmlns:a16="http://schemas.microsoft.com/office/drawing/2014/main" id="{F8BA4C45-1E0B-9843-8492-99C40F3DF5DA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8934" name="Freeform 22">
            <a:extLst>
              <a:ext uri="{FF2B5EF4-FFF2-40B4-BE49-F238E27FC236}">
                <a16:creationId xmlns:a16="http://schemas.microsoft.com/office/drawing/2014/main" id="{794A7E02-EE37-7C49-BE70-7D0FD24C5F3A}"/>
              </a:ext>
            </a:extLst>
          </p:cNvPr>
          <p:cNvSpPr>
            <a:spLocks/>
          </p:cNvSpPr>
          <p:nvPr/>
        </p:nvSpPr>
        <p:spPr bwMode="auto">
          <a:xfrm>
            <a:off x="2047876" y="38195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38946" name="Picture 34">
            <a:extLst>
              <a:ext uri="{FF2B5EF4-FFF2-40B4-BE49-F238E27FC236}">
                <a16:creationId xmlns:a16="http://schemas.microsoft.com/office/drawing/2014/main" id="{79785AF1-05EE-E144-AFAE-66569E84F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1797050"/>
            <a:ext cx="2376487" cy="158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ayt Numarası Yer Tutucusu 4">
            <a:extLst>
              <a:ext uri="{FF2B5EF4-FFF2-40B4-BE49-F238E27FC236}">
                <a16:creationId xmlns:a16="http://schemas.microsoft.com/office/drawing/2014/main" id="{E0BC1400-5C74-9F41-B349-0F27496560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F8D6A3-7BB2-E945-B7C8-28D6E61AADD9}" type="slidenum">
              <a:rPr lang="tr-TR" altLang="tr-TR"/>
              <a:pPr/>
              <a:t>13</a:t>
            </a:fld>
            <a:endParaRPr lang="tr-TR" altLang="tr-TR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0A93322D-A591-B746-B324-576A888A2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04FF449C-78F4-2F49-80AC-586E03716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484314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yetiştirdiği tavukları işleyerek et ve et ürünü elde ederek bunları satmaktadır.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07F0A863-F572-4547-B4B7-A64240EE3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038350"/>
            <a:ext cx="18542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Text Box 7">
            <a:extLst>
              <a:ext uri="{FF2B5EF4-FFF2-40B4-BE49-F238E27FC236}">
                <a16:creationId xmlns:a16="http://schemas.microsoft.com/office/drawing/2014/main" id="{C78B650E-193D-804E-B8CF-3DB8FB858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2945CE13-D798-344B-801F-33D7157BF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0D3769CA-1131-9348-B46C-127FF20CD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59E84EAF-D3DA-8B44-9B95-C39C722B5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6875" name="Text Box 11">
            <a:extLst>
              <a:ext uri="{FF2B5EF4-FFF2-40B4-BE49-F238E27FC236}">
                <a16:creationId xmlns:a16="http://schemas.microsoft.com/office/drawing/2014/main" id="{86EA3E27-602E-EC43-AEC4-5D8D11D8C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6876" name="Text Box 12">
            <a:extLst>
              <a:ext uri="{FF2B5EF4-FFF2-40B4-BE49-F238E27FC236}">
                <a16:creationId xmlns:a16="http://schemas.microsoft.com/office/drawing/2014/main" id="{3E67ED49-F6D2-374E-AD07-469E6D3E1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6877" name="Text Box 13">
            <a:extLst>
              <a:ext uri="{FF2B5EF4-FFF2-40B4-BE49-F238E27FC236}">
                <a16:creationId xmlns:a16="http://schemas.microsoft.com/office/drawing/2014/main" id="{C75BA8A0-CDA1-5E45-8DD1-5FF77A39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6878" name="Text Box 14">
            <a:extLst>
              <a:ext uri="{FF2B5EF4-FFF2-40B4-BE49-F238E27FC236}">
                <a16:creationId xmlns:a16="http://schemas.microsoft.com/office/drawing/2014/main" id="{E7F4E30F-D8D7-754C-A10A-9006DBA91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6879" name="Text Box 15">
            <a:extLst>
              <a:ext uri="{FF2B5EF4-FFF2-40B4-BE49-F238E27FC236}">
                <a16:creationId xmlns:a16="http://schemas.microsoft.com/office/drawing/2014/main" id="{5C8C6710-F6A7-F747-AD74-27593A178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6880" name="Text Box 16">
            <a:extLst>
              <a:ext uri="{FF2B5EF4-FFF2-40B4-BE49-F238E27FC236}">
                <a16:creationId xmlns:a16="http://schemas.microsoft.com/office/drawing/2014/main" id="{70871835-9472-EF42-AA07-97C13A55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6881" name="Text Box 17">
            <a:extLst>
              <a:ext uri="{FF2B5EF4-FFF2-40B4-BE49-F238E27FC236}">
                <a16:creationId xmlns:a16="http://schemas.microsoft.com/office/drawing/2014/main" id="{28CBB40C-D3E1-F740-BDE7-A0412D6CC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6882" name="Text Box 18">
            <a:extLst>
              <a:ext uri="{FF2B5EF4-FFF2-40B4-BE49-F238E27FC236}">
                <a16:creationId xmlns:a16="http://schemas.microsoft.com/office/drawing/2014/main" id="{658FC746-7A49-A243-8C7B-FC2804943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6883" name="Text Box 19">
            <a:extLst>
              <a:ext uri="{FF2B5EF4-FFF2-40B4-BE49-F238E27FC236}">
                <a16:creationId xmlns:a16="http://schemas.microsoft.com/office/drawing/2014/main" id="{DD2BDB0F-523A-3C4E-924E-A524CAABF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6884" name="Text Box 20">
            <a:extLst>
              <a:ext uri="{FF2B5EF4-FFF2-40B4-BE49-F238E27FC236}">
                <a16:creationId xmlns:a16="http://schemas.microsoft.com/office/drawing/2014/main" id="{E61E9AA8-68C3-B84B-B15B-2838B4D67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6885" name="Text Box 21">
            <a:extLst>
              <a:ext uri="{FF2B5EF4-FFF2-40B4-BE49-F238E27FC236}">
                <a16:creationId xmlns:a16="http://schemas.microsoft.com/office/drawing/2014/main" id="{A3205996-52DB-894B-93D2-B46F485E0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6886" name="Text Box 22">
            <a:extLst>
              <a:ext uri="{FF2B5EF4-FFF2-40B4-BE49-F238E27FC236}">
                <a16:creationId xmlns:a16="http://schemas.microsoft.com/office/drawing/2014/main" id="{0B1251CC-508B-2143-808D-E97CFF6D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6887" name="Freeform 23">
            <a:extLst>
              <a:ext uri="{FF2B5EF4-FFF2-40B4-BE49-F238E27FC236}">
                <a16:creationId xmlns:a16="http://schemas.microsoft.com/office/drawing/2014/main" id="{2599A80C-7DBF-6A48-B08E-C04D30505C45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6888" name="Freeform 24">
            <a:extLst>
              <a:ext uri="{FF2B5EF4-FFF2-40B4-BE49-F238E27FC236}">
                <a16:creationId xmlns:a16="http://schemas.microsoft.com/office/drawing/2014/main" id="{DD98F5BB-D239-EC4F-93B6-04EEC0D77200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6889" name="Group 25">
            <a:extLst>
              <a:ext uri="{FF2B5EF4-FFF2-40B4-BE49-F238E27FC236}">
                <a16:creationId xmlns:a16="http://schemas.microsoft.com/office/drawing/2014/main" id="{C98183EC-17F6-FF4A-8D20-AFAF8222E799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36890" name="Line 26">
              <a:extLst>
                <a:ext uri="{FF2B5EF4-FFF2-40B4-BE49-F238E27FC236}">
                  <a16:creationId xmlns:a16="http://schemas.microsoft.com/office/drawing/2014/main" id="{F34F6D1F-16DC-6D42-8F90-E772CFE58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6891" name="Line 27">
              <a:extLst>
                <a:ext uri="{FF2B5EF4-FFF2-40B4-BE49-F238E27FC236}">
                  <a16:creationId xmlns:a16="http://schemas.microsoft.com/office/drawing/2014/main" id="{5E667DB9-FA4F-A241-982E-A690345D3D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6893" name="Freeform 29">
            <a:extLst>
              <a:ext uri="{FF2B5EF4-FFF2-40B4-BE49-F238E27FC236}">
                <a16:creationId xmlns:a16="http://schemas.microsoft.com/office/drawing/2014/main" id="{E35AD81E-D446-494F-A345-46595C025B05}"/>
              </a:ext>
            </a:extLst>
          </p:cNvPr>
          <p:cNvSpPr>
            <a:spLocks/>
          </p:cNvSpPr>
          <p:nvPr/>
        </p:nvSpPr>
        <p:spPr bwMode="auto">
          <a:xfrm>
            <a:off x="2063751" y="383381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6894" name="Group 30">
            <a:extLst>
              <a:ext uri="{FF2B5EF4-FFF2-40B4-BE49-F238E27FC236}">
                <a16:creationId xmlns:a16="http://schemas.microsoft.com/office/drawing/2014/main" id="{50D8FE93-0112-B745-864C-28585B7BE98E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36895" name="Line 31">
              <a:extLst>
                <a:ext uri="{FF2B5EF4-FFF2-40B4-BE49-F238E27FC236}">
                  <a16:creationId xmlns:a16="http://schemas.microsoft.com/office/drawing/2014/main" id="{38554105-4A59-2444-821E-64B71B4C53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6896" name="Line 32">
              <a:extLst>
                <a:ext uri="{FF2B5EF4-FFF2-40B4-BE49-F238E27FC236}">
                  <a16:creationId xmlns:a16="http://schemas.microsoft.com/office/drawing/2014/main" id="{F0105FBA-6FDD-BA48-B762-43C53A5A67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6897" name="Text Box 33">
            <a:extLst>
              <a:ext uri="{FF2B5EF4-FFF2-40B4-BE49-F238E27FC236}">
                <a16:creationId xmlns:a16="http://schemas.microsoft.com/office/drawing/2014/main" id="{770394AA-0B16-D643-BEEF-3703DAB64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5976" y="2370138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TAVUK SATIŞ</a:t>
            </a:r>
          </a:p>
        </p:txBody>
      </p:sp>
      <p:pic>
        <p:nvPicPr>
          <p:cNvPr id="36901" name="Picture 37">
            <a:extLst>
              <a:ext uri="{FF2B5EF4-FFF2-40B4-BE49-F238E27FC236}">
                <a16:creationId xmlns:a16="http://schemas.microsoft.com/office/drawing/2014/main" id="{4AEB93F8-4CE7-1149-9455-351E5171B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1916114"/>
            <a:ext cx="2376487" cy="158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902" name="Text Box 38">
            <a:extLst>
              <a:ext uri="{FF2B5EF4-FFF2-40B4-BE49-F238E27FC236}">
                <a16:creationId xmlns:a16="http://schemas.microsoft.com/office/drawing/2014/main" id="{205169F9-C1D3-9147-A5FF-968BE91A7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2420939"/>
            <a:ext cx="11874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sz="1600"/>
              <a:t>ANA FAALİYET</a:t>
            </a:r>
          </a:p>
        </p:txBody>
      </p:sp>
      <p:sp>
        <p:nvSpPr>
          <p:cNvPr id="36903" name="Line 39">
            <a:extLst>
              <a:ext uri="{FF2B5EF4-FFF2-40B4-BE49-F238E27FC236}">
                <a16:creationId xmlns:a16="http://schemas.microsoft.com/office/drawing/2014/main" id="{C4948566-AC13-294E-92CC-132250F38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2924176"/>
            <a:ext cx="215900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6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62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97" grpId="0"/>
      <p:bldP spid="369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ayt Numarası Yer Tutucusu 4">
            <a:extLst>
              <a:ext uri="{FF2B5EF4-FFF2-40B4-BE49-F238E27FC236}">
                <a16:creationId xmlns:a16="http://schemas.microsoft.com/office/drawing/2014/main" id="{B88BC0A8-6678-0D47-A3BE-98C1620FD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2AE0BA-C41B-5648-B93F-E10AFCBBB50B}" type="slidenum">
              <a:rPr lang="tr-TR" altLang="tr-TR"/>
              <a:pPr/>
              <a:t>14</a:t>
            </a:fld>
            <a:endParaRPr lang="tr-TR" altLang="tr-TR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57174468-2D72-F74E-8460-66F5AF829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C61A7798-01F2-EA4E-BE1E-F786005F5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484313"/>
            <a:ext cx="7993063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yetiştirdiği tavukları ve bunlardan elde ettiği yumurtaları toptan veya perakende olarak satmaktadır.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5F1422F9-CB51-A64E-9B62-E8816C1D6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038350"/>
            <a:ext cx="18542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3" name="Text Box 7">
            <a:extLst>
              <a:ext uri="{FF2B5EF4-FFF2-40B4-BE49-F238E27FC236}">
                <a16:creationId xmlns:a16="http://schemas.microsoft.com/office/drawing/2014/main" id="{A54B2A59-B01F-EA4A-A25C-B140AAEAC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D0E91E69-FE9D-6F43-8776-5AD42CC37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10228306-DFE5-2F46-9352-5DE5A86F4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6E819633-4FF9-DB45-8C82-B766C26E7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A55EADFA-C437-074C-8A86-C1B571FE0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40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39948" name="Text Box 12">
            <a:extLst>
              <a:ext uri="{FF2B5EF4-FFF2-40B4-BE49-F238E27FC236}">
                <a16:creationId xmlns:a16="http://schemas.microsoft.com/office/drawing/2014/main" id="{9467445D-D3BD-5148-98B6-7ADA5490B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77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47.22</a:t>
            </a:r>
            <a:r>
              <a:rPr lang="tr-TR" altLang="tr-TR"/>
              <a:t> Belirli bir mala tahsis edilmiş mağazalardaki et ve et ürünlerinin perakende ticareti</a:t>
            </a:r>
          </a:p>
        </p:txBody>
      </p:sp>
      <p:sp>
        <p:nvSpPr>
          <p:cNvPr id="39949" name="Text Box 13">
            <a:extLst>
              <a:ext uri="{FF2B5EF4-FFF2-40B4-BE49-F238E27FC236}">
                <a16:creationId xmlns:a16="http://schemas.microsoft.com/office/drawing/2014/main" id="{FC13EBCE-69FA-8A4E-8815-856D8646B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39950" name="Text Box 14">
            <a:extLst>
              <a:ext uri="{FF2B5EF4-FFF2-40B4-BE49-F238E27FC236}">
                <a16:creationId xmlns:a16="http://schemas.microsoft.com/office/drawing/2014/main" id="{864A9DF0-F4D6-9A4F-B423-88096D65B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39951" name="Text Box 15">
            <a:extLst>
              <a:ext uri="{FF2B5EF4-FFF2-40B4-BE49-F238E27FC236}">
                <a16:creationId xmlns:a16="http://schemas.microsoft.com/office/drawing/2014/main" id="{E0E7F4D0-38A6-0943-8BE1-172B400B1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39952" name="Text Box 16">
            <a:extLst>
              <a:ext uri="{FF2B5EF4-FFF2-40B4-BE49-F238E27FC236}">
                <a16:creationId xmlns:a16="http://schemas.microsoft.com/office/drawing/2014/main" id="{86EE9089-DC50-724A-92E1-E85D19A25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39953" name="Text Box 17">
            <a:extLst>
              <a:ext uri="{FF2B5EF4-FFF2-40B4-BE49-F238E27FC236}">
                <a16:creationId xmlns:a16="http://schemas.microsoft.com/office/drawing/2014/main" id="{8CA0AF15-A99C-B649-8081-EC4F49348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39954" name="Text Box 18">
            <a:extLst>
              <a:ext uri="{FF2B5EF4-FFF2-40B4-BE49-F238E27FC236}">
                <a16:creationId xmlns:a16="http://schemas.microsoft.com/office/drawing/2014/main" id="{31A359C3-EF7C-7E40-8C08-8E8CFD5B6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39955" name="Text Box 19">
            <a:extLst>
              <a:ext uri="{FF2B5EF4-FFF2-40B4-BE49-F238E27FC236}">
                <a16:creationId xmlns:a16="http://schemas.microsoft.com/office/drawing/2014/main" id="{91CBFB2D-5AE6-884E-AC43-A79FDAB51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39956" name="Text Box 20">
            <a:extLst>
              <a:ext uri="{FF2B5EF4-FFF2-40B4-BE49-F238E27FC236}">
                <a16:creationId xmlns:a16="http://schemas.microsoft.com/office/drawing/2014/main" id="{4976FC30-5D63-2443-9A7E-BFA72E46C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9957" name="Text Box 21">
            <a:extLst>
              <a:ext uri="{FF2B5EF4-FFF2-40B4-BE49-F238E27FC236}">
                <a16:creationId xmlns:a16="http://schemas.microsoft.com/office/drawing/2014/main" id="{9DC4CD97-1AD9-8340-B78C-AD9E50A98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39958" name="Text Box 22">
            <a:extLst>
              <a:ext uri="{FF2B5EF4-FFF2-40B4-BE49-F238E27FC236}">
                <a16:creationId xmlns:a16="http://schemas.microsoft.com/office/drawing/2014/main" id="{EB54EA65-83EB-D543-9A4F-CB9DB3774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39959" name="Freeform 23">
            <a:extLst>
              <a:ext uri="{FF2B5EF4-FFF2-40B4-BE49-F238E27FC236}">
                <a16:creationId xmlns:a16="http://schemas.microsoft.com/office/drawing/2014/main" id="{DCFE5812-0FF8-8F47-B2CC-6222070E004B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9960" name="Freeform 24">
            <a:extLst>
              <a:ext uri="{FF2B5EF4-FFF2-40B4-BE49-F238E27FC236}">
                <a16:creationId xmlns:a16="http://schemas.microsoft.com/office/drawing/2014/main" id="{5A2ED77B-0194-A949-9699-8BCB4F490151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9961" name="Group 25">
            <a:extLst>
              <a:ext uri="{FF2B5EF4-FFF2-40B4-BE49-F238E27FC236}">
                <a16:creationId xmlns:a16="http://schemas.microsoft.com/office/drawing/2014/main" id="{CA878A85-EDC5-7C41-9C4C-318FE86C99B9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39962" name="Line 26">
              <a:extLst>
                <a:ext uri="{FF2B5EF4-FFF2-40B4-BE49-F238E27FC236}">
                  <a16:creationId xmlns:a16="http://schemas.microsoft.com/office/drawing/2014/main" id="{74E30992-1C47-B142-904C-870452830D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9963" name="Line 27">
              <a:extLst>
                <a:ext uri="{FF2B5EF4-FFF2-40B4-BE49-F238E27FC236}">
                  <a16:creationId xmlns:a16="http://schemas.microsoft.com/office/drawing/2014/main" id="{E913F6C1-C11D-C742-8DCB-6C3B80808E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9965" name="Group 29">
            <a:extLst>
              <a:ext uri="{FF2B5EF4-FFF2-40B4-BE49-F238E27FC236}">
                <a16:creationId xmlns:a16="http://schemas.microsoft.com/office/drawing/2014/main" id="{AA912908-6B99-FD43-BC72-B1EEC0A26E1C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39966" name="Line 30">
              <a:extLst>
                <a:ext uri="{FF2B5EF4-FFF2-40B4-BE49-F238E27FC236}">
                  <a16:creationId xmlns:a16="http://schemas.microsoft.com/office/drawing/2014/main" id="{601E2356-FDE3-4447-94FB-9731CD475C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9967" name="Line 31">
              <a:extLst>
                <a:ext uri="{FF2B5EF4-FFF2-40B4-BE49-F238E27FC236}">
                  <a16:creationId xmlns:a16="http://schemas.microsoft.com/office/drawing/2014/main" id="{BB10EA31-8596-1441-B46A-ACE48AEEC0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9968" name="Text Box 32">
            <a:extLst>
              <a:ext uri="{FF2B5EF4-FFF2-40B4-BE49-F238E27FC236}">
                <a16:creationId xmlns:a16="http://schemas.microsoft.com/office/drawing/2014/main" id="{C3072F58-5E19-754F-81E6-0EFFF64AB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133601"/>
            <a:ext cx="14763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TAVUK ve YUMURTA SATIŞ</a:t>
            </a:r>
          </a:p>
        </p:txBody>
      </p:sp>
      <p:pic>
        <p:nvPicPr>
          <p:cNvPr id="39971" name="Picture 35">
            <a:extLst>
              <a:ext uri="{FF2B5EF4-FFF2-40B4-BE49-F238E27FC236}">
                <a16:creationId xmlns:a16="http://schemas.microsoft.com/office/drawing/2014/main" id="{35B01502-2618-6E4D-A122-870FB61C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2032000"/>
            <a:ext cx="19431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9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92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ayt Numarası Yer Tutucusu 4">
            <a:extLst>
              <a:ext uri="{FF2B5EF4-FFF2-40B4-BE49-F238E27FC236}">
                <a16:creationId xmlns:a16="http://schemas.microsoft.com/office/drawing/2014/main" id="{F4CA2655-D643-9B4A-8120-794D5A5D19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89F061-5647-594F-94E4-DFA33CF3E94B}" type="slidenum">
              <a:rPr lang="tr-TR" altLang="tr-TR"/>
              <a:pPr/>
              <a:t>15</a:t>
            </a:fld>
            <a:endParaRPr lang="tr-TR" altLang="tr-TR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CC59143F-9A3E-154A-A836-FCE55F74D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Tavuk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901CA742-7D9D-D946-ABD6-75639FE9D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8"/>
            <a:ext cx="7993063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yetiştirdiği tavukların ve bunlardan elde ettiği yumurtaların yanında dışarıdan tavuk ve yumurta alıp bunları da toptan olarak satmaktadır</a:t>
            </a:r>
          </a:p>
        </p:txBody>
      </p:sp>
      <p:pic>
        <p:nvPicPr>
          <p:cNvPr id="40966" name="Picture 6">
            <a:extLst>
              <a:ext uri="{FF2B5EF4-FFF2-40B4-BE49-F238E27FC236}">
                <a16:creationId xmlns:a16="http://schemas.microsoft.com/office/drawing/2014/main" id="{3A569AAB-1E7B-654D-A01A-E4FA67D75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038350"/>
            <a:ext cx="18542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7" name="Text Box 7">
            <a:extLst>
              <a:ext uri="{FF2B5EF4-FFF2-40B4-BE49-F238E27FC236}">
                <a16:creationId xmlns:a16="http://schemas.microsoft.com/office/drawing/2014/main" id="{4D369415-EB89-5644-BF64-0C341B8F6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087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 </a:t>
            </a:r>
            <a:r>
              <a:rPr lang="tr-TR" altLang="tr-TR"/>
              <a:t>Hayvansal Üretim</a:t>
            </a:r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4A45EADA-40D6-1349-9D09-65B0EE298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0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10.1</a:t>
            </a:r>
            <a:r>
              <a:rPr lang="tr-TR" altLang="tr-TR"/>
              <a:t> Etin işlenmesi ve saklanması ile et ürünlerinin imalatı</a:t>
            </a:r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3A4604D1-C40E-F84F-82E9-9990A6E72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292600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10.9 </a:t>
            </a:r>
            <a:r>
              <a:rPr lang="tr-TR" altLang="tr-TR"/>
              <a:t>Hazır hayvan yemleri imalatı</a:t>
            </a:r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454AB9F2-9E1C-CC48-BB7F-AC1034C0D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78375"/>
            <a:ext cx="5224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46.2 </a:t>
            </a:r>
            <a:r>
              <a:rPr lang="tr-TR" altLang="tr-TR"/>
              <a:t>Tarımsal hammadde ve canlı hayvanların toptan ticareti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30347760-F782-8C40-A29E-F0CB60D1D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54625"/>
            <a:ext cx="35060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tr-TR" altLang="tr-TR" u="sng"/>
              <a:t>46.32</a:t>
            </a:r>
            <a:r>
              <a:rPr lang="tr-TR" altLang="tr-TR"/>
              <a:t> Et ve et ürünlerinin toptan ticareti</a:t>
            </a:r>
          </a:p>
        </p:txBody>
      </p:sp>
      <p:sp>
        <p:nvSpPr>
          <p:cNvPr id="40972" name="Text Box 12">
            <a:extLst>
              <a:ext uri="{FF2B5EF4-FFF2-40B4-BE49-F238E27FC236}">
                <a16:creationId xmlns:a16="http://schemas.microsoft.com/office/drawing/2014/main" id="{C5954BF5-9326-DC40-8DA7-65250639D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667375"/>
            <a:ext cx="64801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46.33</a:t>
            </a:r>
            <a:r>
              <a:rPr lang="tr-TR" altLang="tr-TR"/>
              <a:t> Süt ürünleri, yumurta ve yenilebilir sıvı ve katı yağların toptan ticareti </a:t>
            </a:r>
          </a:p>
        </p:txBody>
      </p:sp>
      <p:sp>
        <p:nvSpPr>
          <p:cNvPr id="40973" name="Text Box 13">
            <a:extLst>
              <a:ext uri="{FF2B5EF4-FFF2-40B4-BE49-F238E27FC236}">
                <a16:creationId xmlns:a16="http://schemas.microsoft.com/office/drawing/2014/main" id="{9FDE1CFD-CD0B-8248-8561-C4067C092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0974" name="Text Box 14">
            <a:extLst>
              <a:ext uri="{FF2B5EF4-FFF2-40B4-BE49-F238E27FC236}">
                <a16:creationId xmlns:a16="http://schemas.microsoft.com/office/drawing/2014/main" id="{B96E58C7-44A5-1648-9C7D-8AC1BF2F0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8608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0975" name="Text Box 15">
            <a:extLst>
              <a:ext uri="{FF2B5EF4-FFF2-40B4-BE49-F238E27FC236}">
                <a16:creationId xmlns:a16="http://schemas.microsoft.com/office/drawing/2014/main" id="{82AB4674-9DB5-DA48-AB6E-2AF1CB94D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3957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0976" name="Text Box 16">
            <a:extLst>
              <a:ext uri="{FF2B5EF4-FFF2-40B4-BE49-F238E27FC236}">
                <a16:creationId xmlns:a16="http://schemas.microsoft.com/office/drawing/2014/main" id="{F0F9D134-29A5-5C4D-BACF-B515099B6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832351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0977" name="Text Box 17">
            <a:extLst>
              <a:ext uri="{FF2B5EF4-FFF2-40B4-BE49-F238E27FC236}">
                <a16:creationId xmlns:a16="http://schemas.microsoft.com/office/drawing/2014/main" id="{5A915579-8C19-BA4A-AF73-BC5EF4158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0978" name="Text Box 18">
            <a:extLst>
              <a:ext uri="{FF2B5EF4-FFF2-40B4-BE49-F238E27FC236}">
                <a16:creationId xmlns:a16="http://schemas.microsoft.com/office/drawing/2014/main" id="{3007963F-C8CA-B444-B3C8-14B9D33E1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768976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0979" name="Text Box 19">
            <a:extLst>
              <a:ext uri="{FF2B5EF4-FFF2-40B4-BE49-F238E27FC236}">
                <a16:creationId xmlns:a16="http://schemas.microsoft.com/office/drawing/2014/main" id="{64AA4F5C-AFCC-274C-8357-149A33190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0980" name="Text Box 20">
            <a:extLst>
              <a:ext uri="{FF2B5EF4-FFF2-40B4-BE49-F238E27FC236}">
                <a16:creationId xmlns:a16="http://schemas.microsoft.com/office/drawing/2014/main" id="{434BD388-5902-4C47-A1BB-BBF7F4BD1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700" y="38544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0981" name="Text Box 21">
            <a:extLst>
              <a:ext uri="{FF2B5EF4-FFF2-40B4-BE49-F238E27FC236}">
                <a16:creationId xmlns:a16="http://schemas.microsoft.com/office/drawing/2014/main" id="{3EDA48AE-CF8C-8143-A9EA-E54D83B06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286250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0982" name="Text Box 22">
            <a:extLst>
              <a:ext uri="{FF2B5EF4-FFF2-40B4-BE49-F238E27FC236}">
                <a16:creationId xmlns:a16="http://schemas.microsoft.com/office/drawing/2014/main" id="{F8A3A607-CC23-7147-9B64-1E90A092F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9" y="46529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</a:t>
            </a:r>
          </a:p>
          <a:p>
            <a:r>
              <a:rPr lang="tr-TR" altLang="tr-TR"/>
              <a:t>G</a:t>
            </a:r>
          </a:p>
          <a:p>
            <a:r>
              <a:rPr lang="tr-TR" altLang="tr-TR"/>
              <a:t>Toptan ve Perakende Ticaret)</a:t>
            </a:r>
          </a:p>
        </p:txBody>
      </p:sp>
      <p:sp>
        <p:nvSpPr>
          <p:cNvPr id="40983" name="Freeform 23">
            <a:extLst>
              <a:ext uri="{FF2B5EF4-FFF2-40B4-BE49-F238E27FC236}">
                <a16:creationId xmlns:a16="http://schemas.microsoft.com/office/drawing/2014/main" id="{280668C7-398A-E14B-B723-0FAB2FA6EC59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984" name="Freeform 24">
            <a:extLst>
              <a:ext uri="{FF2B5EF4-FFF2-40B4-BE49-F238E27FC236}">
                <a16:creationId xmlns:a16="http://schemas.microsoft.com/office/drawing/2014/main" id="{2E6FD78D-A385-1A43-A38C-ABD4EC09DCEE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0985" name="Group 25">
            <a:extLst>
              <a:ext uri="{FF2B5EF4-FFF2-40B4-BE49-F238E27FC236}">
                <a16:creationId xmlns:a16="http://schemas.microsoft.com/office/drawing/2014/main" id="{72A762FB-1B7E-AA4C-BD2C-2A90A340B599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40986" name="Line 26">
              <a:extLst>
                <a:ext uri="{FF2B5EF4-FFF2-40B4-BE49-F238E27FC236}">
                  <a16:creationId xmlns:a16="http://schemas.microsoft.com/office/drawing/2014/main" id="{2B700F04-ED7F-334C-9E26-3623CA2BA4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0987" name="Line 27">
              <a:extLst>
                <a:ext uri="{FF2B5EF4-FFF2-40B4-BE49-F238E27FC236}">
                  <a16:creationId xmlns:a16="http://schemas.microsoft.com/office/drawing/2014/main" id="{42936CE1-9347-A14F-924F-DB14A96909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0988" name="Freeform 28">
            <a:extLst>
              <a:ext uri="{FF2B5EF4-FFF2-40B4-BE49-F238E27FC236}">
                <a16:creationId xmlns:a16="http://schemas.microsoft.com/office/drawing/2014/main" id="{A353E3E1-ADE9-3D43-96A4-9A1CF0CA86D2}"/>
              </a:ext>
            </a:extLst>
          </p:cNvPr>
          <p:cNvSpPr>
            <a:spLocks/>
          </p:cNvSpPr>
          <p:nvPr/>
        </p:nvSpPr>
        <p:spPr bwMode="auto">
          <a:xfrm>
            <a:off x="2063751" y="47974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0989" name="Group 29">
            <a:extLst>
              <a:ext uri="{FF2B5EF4-FFF2-40B4-BE49-F238E27FC236}">
                <a16:creationId xmlns:a16="http://schemas.microsoft.com/office/drawing/2014/main" id="{84B98D17-8947-B841-8D68-E0C59EA5DAE5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40990" name="Line 30">
              <a:extLst>
                <a:ext uri="{FF2B5EF4-FFF2-40B4-BE49-F238E27FC236}">
                  <a16:creationId xmlns:a16="http://schemas.microsoft.com/office/drawing/2014/main" id="{8BB020C9-2164-F64A-A6B9-13C45C1ADE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0991" name="Line 31">
              <a:extLst>
                <a:ext uri="{FF2B5EF4-FFF2-40B4-BE49-F238E27FC236}">
                  <a16:creationId xmlns:a16="http://schemas.microsoft.com/office/drawing/2014/main" id="{0D794BAA-311B-7A48-A64E-D88E1DE6DE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0992" name="Text Box 32">
            <a:extLst>
              <a:ext uri="{FF2B5EF4-FFF2-40B4-BE49-F238E27FC236}">
                <a16:creationId xmlns:a16="http://schemas.microsoft.com/office/drawing/2014/main" id="{F76A4628-21E7-914A-A56F-0367D9995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133601"/>
            <a:ext cx="14763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TAVUK ve YUMURTA SATIŞ</a:t>
            </a:r>
          </a:p>
        </p:txBody>
      </p:sp>
      <p:pic>
        <p:nvPicPr>
          <p:cNvPr id="40993" name="Picture 33">
            <a:extLst>
              <a:ext uri="{FF2B5EF4-FFF2-40B4-BE49-F238E27FC236}">
                <a16:creationId xmlns:a16="http://schemas.microsoft.com/office/drawing/2014/main" id="{0C45714A-F400-0046-9A2E-B30C1A356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1916114"/>
            <a:ext cx="2376487" cy="158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4" name="Freeform 34">
            <a:extLst>
              <a:ext uri="{FF2B5EF4-FFF2-40B4-BE49-F238E27FC236}">
                <a16:creationId xmlns:a16="http://schemas.microsoft.com/office/drawing/2014/main" id="{C1FFF95D-7385-8749-93F5-DAC5204952FB}"/>
              </a:ext>
            </a:extLst>
          </p:cNvPr>
          <p:cNvSpPr>
            <a:spLocks/>
          </p:cNvSpPr>
          <p:nvPr/>
        </p:nvSpPr>
        <p:spPr bwMode="auto">
          <a:xfrm>
            <a:off x="2063751" y="5734050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16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66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16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66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16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AE07C9C-3CBF-104F-A3AF-909B6C859E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E8F662-AE09-9C48-BF7B-4872A37026DE}" type="slidenum">
              <a:rPr lang="tr-TR" altLang="tr-TR"/>
              <a:pPr/>
              <a:t>16</a:t>
            </a:fld>
            <a:endParaRPr lang="tr-TR" altLang="tr-TR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DE40294C-7198-164B-855F-0EFAD9F99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000"/>
              <a:t>Örnekler – Tavuk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B22920E1-82F3-1C47-A5DD-750E7DB23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tr-TR" altLang="tr-TR"/>
              <a:t>	Benzer Örnekler:</a:t>
            </a:r>
          </a:p>
          <a:p>
            <a:pPr>
              <a:lnSpc>
                <a:spcPct val="90000"/>
              </a:lnSpc>
            </a:pPr>
            <a:r>
              <a:rPr lang="tr-TR" altLang="tr-TR"/>
              <a:t>Kendi ürettiği üzümden şarap imal etmek: Tarım</a:t>
            </a:r>
          </a:p>
          <a:p>
            <a:pPr>
              <a:lnSpc>
                <a:spcPct val="90000"/>
              </a:lnSpc>
            </a:pPr>
            <a:r>
              <a:rPr lang="tr-TR" altLang="tr-TR"/>
              <a:t>Kendi yetiştirdiği zeytinden zeytinyağı elde etmek: Tarım</a:t>
            </a:r>
          </a:p>
          <a:p>
            <a:pPr>
              <a:lnSpc>
                <a:spcPct val="90000"/>
              </a:lnSpc>
            </a:pPr>
            <a:r>
              <a:rPr lang="tr-TR" altLang="tr-TR"/>
              <a:t>Deri üretimi: Timsah derisi, astragan üretimi: Tarım</a:t>
            </a:r>
          </a:p>
          <a:p>
            <a:pPr>
              <a:lnSpc>
                <a:spcPct val="90000"/>
              </a:lnSpc>
            </a:pPr>
            <a:r>
              <a:rPr lang="tr-TR" altLang="tr-TR"/>
              <a:t>Sığır derisi üretimi: İmalat</a:t>
            </a:r>
          </a:p>
          <a:p>
            <a:pPr>
              <a:lnSpc>
                <a:spcPct val="90000"/>
              </a:lnSpc>
            </a:pPr>
            <a:endParaRPr lang="tr-TR" alt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4EB84AF5-0FA0-654C-8C14-9E563168D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6BD046-63C2-A246-88CC-090124176FFC}" type="slidenum">
              <a:rPr lang="tr-TR" altLang="tr-TR"/>
              <a:pPr/>
              <a:t>17</a:t>
            </a:fld>
            <a:endParaRPr lang="tr-TR" altLang="tr-TR"/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EBEACFD3-2433-FD49-9F6B-5502AC44A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CC13F57C-80C5-0944-828C-DC1305BA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arı yetiştirmek suretiyle doğal bal üretmektedir.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61218E1F-07D3-D544-88D8-1195FC7C7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1993" name="Text Box 9">
            <a:extLst>
              <a:ext uri="{FF2B5EF4-FFF2-40B4-BE49-F238E27FC236}">
                <a16:creationId xmlns:a16="http://schemas.microsoft.com/office/drawing/2014/main" id="{D360F4D9-CB32-7D4F-8AEB-1957AF91C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1994" name="Text Box 10">
            <a:extLst>
              <a:ext uri="{FF2B5EF4-FFF2-40B4-BE49-F238E27FC236}">
                <a16:creationId xmlns:a16="http://schemas.microsoft.com/office/drawing/2014/main" id="{807B5409-4EEE-3341-AFC9-0A6716350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1995" name="Text Box 11">
            <a:extLst>
              <a:ext uri="{FF2B5EF4-FFF2-40B4-BE49-F238E27FC236}">
                <a16:creationId xmlns:a16="http://schemas.microsoft.com/office/drawing/2014/main" id="{E64DC919-D765-3548-9B1E-C600F6A17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1996" name="Text Box 12">
            <a:extLst>
              <a:ext uri="{FF2B5EF4-FFF2-40B4-BE49-F238E27FC236}">
                <a16:creationId xmlns:a16="http://schemas.microsoft.com/office/drawing/2014/main" id="{3AAC6BEF-65B4-854C-AE9C-1C33D016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E7E5D1B2-4534-D244-982B-DA4508C88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1998" name="Text Box 14">
            <a:extLst>
              <a:ext uri="{FF2B5EF4-FFF2-40B4-BE49-F238E27FC236}">
                <a16:creationId xmlns:a16="http://schemas.microsoft.com/office/drawing/2014/main" id="{A4F4619C-7847-ED44-84A8-9891F3CF8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1999" name="Text Box 15">
            <a:extLst>
              <a:ext uri="{FF2B5EF4-FFF2-40B4-BE49-F238E27FC236}">
                <a16:creationId xmlns:a16="http://schemas.microsoft.com/office/drawing/2014/main" id="{CD4A6168-C7D9-2142-A7CC-8FD2133EC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596774C8-C1A1-E542-A083-3FF5E3123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2001" name="Text Box 17">
            <a:extLst>
              <a:ext uri="{FF2B5EF4-FFF2-40B4-BE49-F238E27FC236}">
                <a16:creationId xmlns:a16="http://schemas.microsoft.com/office/drawing/2014/main" id="{E2D52482-F792-7D47-B925-CC1E46852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2002" name="Text Box 18">
            <a:extLst>
              <a:ext uri="{FF2B5EF4-FFF2-40B4-BE49-F238E27FC236}">
                <a16:creationId xmlns:a16="http://schemas.microsoft.com/office/drawing/2014/main" id="{95662CA8-1DCC-F848-BC20-26F8E7CCF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2003" name="Text Box 19">
            <a:extLst>
              <a:ext uri="{FF2B5EF4-FFF2-40B4-BE49-F238E27FC236}">
                <a16:creationId xmlns:a16="http://schemas.microsoft.com/office/drawing/2014/main" id="{3E99F1A8-4CC3-8B40-AA83-245C23A6E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2004" name="Text Box 20">
            <a:extLst>
              <a:ext uri="{FF2B5EF4-FFF2-40B4-BE49-F238E27FC236}">
                <a16:creationId xmlns:a16="http://schemas.microsoft.com/office/drawing/2014/main" id="{82940ADF-6E2D-984E-8A13-D1329C613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2005" name="Text Box 21">
            <a:extLst>
              <a:ext uri="{FF2B5EF4-FFF2-40B4-BE49-F238E27FC236}">
                <a16:creationId xmlns:a16="http://schemas.microsoft.com/office/drawing/2014/main" id="{F6BB6C41-2FFA-C846-8956-83D2B00A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2007" name="Text Box 23">
            <a:extLst>
              <a:ext uri="{FF2B5EF4-FFF2-40B4-BE49-F238E27FC236}">
                <a16:creationId xmlns:a16="http://schemas.microsoft.com/office/drawing/2014/main" id="{23DE4B1D-39B2-524D-9CAA-6B4CEE550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2008" name="Freeform 24">
            <a:extLst>
              <a:ext uri="{FF2B5EF4-FFF2-40B4-BE49-F238E27FC236}">
                <a16:creationId xmlns:a16="http://schemas.microsoft.com/office/drawing/2014/main" id="{2A1F36FB-7814-F342-93CA-8D9ECF3CD204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09" name="Freeform 25">
            <a:extLst>
              <a:ext uri="{FF2B5EF4-FFF2-40B4-BE49-F238E27FC236}">
                <a16:creationId xmlns:a16="http://schemas.microsoft.com/office/drawing/2014/main" id="{AD4D9EEF-B919-6A4F-9577-7DA7A48C55FA}"/>
              </a:ext>
            </a:extLst>
          </p:cNvPr>
          <p:cNvSpPr>
            <a:spLocks/>
          </p:cNvSpPr>
          <p:nvPr/>
        </p:nvSpPr>
        <p:spPr bwMode="auto">
          <a:xfrm>
            <a:off x="2062163" y="33956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9" name="Text Box 35">
            <a:extLst>
              <a:ext uri="{FF2B5EF4-FFF2-40B4-BE49-F238E27FC236}">
                <a16:creationId xmlns:a16="http://schemas.microsoft.com/office/drawing/2014/main" id="{E5463A8C-FEBF-584D-B15A-F85301413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2020" name="Picture 36">
            <a:extLst>
              <a:ext uri="{FF2B5EF4-FFF2-40B4-BE49-F238E27FC236}">
                <a16:creationId xmlns:a16="http://schemas.microsoft.com/office/drawing/2014/main" id="{E4DE11C6-6BC8-DF43-94D7-334C69E54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712913"/>
            <a:ext cx="1338262" cy="164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42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4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  <p:bldP spid="41992" grpId="0"/>
      <p:bldP spid="41993" grpId="0"/>
      <p:bldP spid="41994" grpId="0"/>
      <p:bldP spid="41995" grpId="0"/>
      <p:bldP spid="41996" grpId="0"/>
      <p:bldP spid="41997" grpId="0"/>
      <p:bldP spid="41998" grpId="0"/>
      <p:bldP spid="41999" grpId="0"/>
      <p:bldP spid="42000" grpId="0"/>
      <p:bldP spid="42001" grpId="0"/>
      <p:bldP spid="42002" grpId="0"/>
      <p:bldP spid="42003" grpId="0"/>
      <p:bldP spid="42004" grpId="0"/>
      <p:bldP spid="42005" grpId="0"/>
      <p:bldP spid="42007" grpId="0"/>
      <p:bldP spid="420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944CF5C3-FD84-A743-8517-902F64F66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B44369-01FC-784A-BEE9-A85FA4EDE8E2}" type="slidenum">
              <a:rPr lang="tr-TR" altLang="tr-TR"/>
              <a:pPr/>
              <a:t>18</a:t>
            </a:fld>
            <a:endParaRPr lang="tr-TR" altLang="tr-TR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52F7E65D-88AE-8347-9415-C0AAAC642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616D59BA-60FC-9546-A2C8-9824A31ED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suni bal üretmektedir.</a:t>
            </a: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823401E7-7D98-DB49-B177-348D4C25E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3015" name="Text Box 7">
            <a:extLst>
              <a:ext uri="{FF2B5EF4-FFF2-40B4-BE49-F238E27FC236}">
                <a16:creationId xmlns:a16="http://schemas.microsoft.com/office/drawing/2014/main" id="{0BF52C95-0974-6B4A-BFC5-5D605AAC8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3016" name="Text Box 8">
            <a:extLst>
              <a:ext uri="{FF2B5EF4-FFF2-40B4-BE49-F238E27FC236}">
                <a16:creationId xmlns:a16="http://schemas.microsoft.com/office/drawing/2014/main" id="{8358ADFD-6689-E945-B799-DF039D354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3017" name="Text Box 9">
            <a:extLst>
              <a:ext uri="{FF2B5EF4-FFF2-40B4-BE49-F238E27FC236}">
                <a16:creationId xmlns:a16="http://schemas.microsoft.com/office/drawing/2014/main" id="{8F8A47CE-884C-494D-B8C1-683B6CF08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3018" name="Text Box 10">
            <a:extLst>
              <a:ext uri="{FF2B5EF4-FFF2-40B4-BE49-F238E27FC236}">
                <a16:creationId xmlns:a16="http://schemas.microsoft.com/office/drawing/2014/main" id="{8DE5AB0A-2A1A-EE47-80FC-89EDFF81A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3019" name="Text Box 11">
            <a:extLst>
              <a:ext uri="{FF2B5EF4-FFF2-40B4-BE49-F238E27FC236}">
                <a16:creationId xmlns:a16="http://schemas.microsoft.com/office/drawing/2014/main" id="{944E7AE4-BBAF-7D43-9987-060AF9D7E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3020" name="Text Box 12">
            <a:extLst>
              <a:ext uri="{FF2B5EF4-FFF2-40B4-BE49-F238E27FC236}">
                <a16:creationId xmlns:a16="http://schemas.microsoft.com/office/drawing/2014/main" id="{4E93DFAD-DE3A-0748-BBC6-E65005DC6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3021" name="Text Box 13">
            <a:extLst>
              <a:ext uri="{FF2B5EF4-FFF2-40B4-BE49-F238E27FC236}">
                <a16:creationId xmlns:a16="http://schemas.microsoft.com/office/drawing/2014/main" id="{DCDF496F-ABD5-294E-A5A9-DD408FCD9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3022" name="Text Box 14">
            <a:extLst>
              <a:ext uri="{FF2B5EF4-FFF2-40B4-BE49-F238E27FC236}">
                <a16:creationId xmlns:a16="http://schemas.microsoft.com/office/drawing/2014/main" id="{232C8A32-C153-584A-80E9-E33C871A0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3023" name="Text Box 15">
            <a:extLst>
              <a:ext uri="{FF2B5EF4-FFF2-40B4-BE49-F238E27FC236}">
                <a16:creationId xmlns:a16="http://schemas.microsoft.com/office/drawing/2014/main" id="{AB0999D0-6678-EA49-8B45-D52EAA4AD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3024" name="Text Box 16">
            <a:extLst>
              <a:ext uri="{FF2B5EF4-FFF2-40B4-BE49-F238E27FC236}">
                <a16:creationId xmlns:a16="http://schemas.microsoft.com/office/drawing/2014/main" id="{DD22776E-36C4-0A45-AA8D-CF28A6800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3025" name="Text Box 17">
            <a:extLst>
              <a:ext uri="{FF2B5EF4-FFF2-40B4-BE49-F238E27FC236}">
                <a16:creationId xmlns:a16="http://schemas.microsoft.com/office/drawing/2014/main" id="{8B388D46-121F-D745-A999-597EF1554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3026" name="Text Box 18">
            <a:extLst>
              <a:ext uri="{FF2B5EF4-FFF2-40B4-BE49-F238E27FC236}">
                <a16:creationId xmlns:a16="http://schemas.microsoft.com/office/drawing/2014/main" id="{5658564D-3840-8941-B848-5581D543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3027" name="Text Box 19">
            <a:extLst>
              <a:ext uri="{FF2B5EF4-FFF2-40B4-BE49-F238E27FC236}">
                <a16:creationId xmlns:a16="http://schemas.microsoft.com/office/drawing/2014/main" id="{7785FB3D-B71A-0748-B42E-C9D5EC6E9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3028" name="Text Box 20">
            <a:extLst>
              <a:ext uri="{FF2B5EF4-FFF2-40B4-BE49-F238E27FC236}">
                <a16:creationId xmlns:a16="http://schemas.microsoft.com/office/drawing/2014/main" id="{920018FC-6BE0-4645-A422-7016D281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3029" name="Freeform 21">
            <a:extLst>
              <a:ext uri="{FF2B5EF4-FFF2-40B4-BE49-F238E27FC236}">
                <a16:creationId xmlns:a16="http://schemas.microsoft.com/office/drawing/2014/main" id="{0D9898B7-B72E-3440-AE45-0EDE14185AC0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0" name="Freeform 22">
            <a:extLst>
              <a:ext uri="{FF2B5EF4-FFF2-40B4-BE49-F238E27FC236}">
                <a16:creationId xmlns:a16="http://schemas.microsoft.com/office/drawing/2014/main" id="{4F001777-CA46-9347-96D4-3CD2940ABC11}"/>
              </a:ext>
            </a:extLst>
          </p:cNvPr>
          <p:cNvSpPr>
            <a:spLocks/>
          </p:cNvSpPr>
          <p:nvPr/>
        </p:nvSpPr>
        <p:spPr bwMode="auto">
          <a:xfrm>
            <a:off x="2062163" y="37893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0" name="Text Box 32">
            <a:extLst>
              <a:ext uri="{FF2B5EF4-FFF2-40B4-BE49-F238E27FC236}">
                <a16:creationId xmlns:a16="http://schemas.microsoft.com/office/drawing/2014/main" id="{D6B01D84-235D-F848-B99F-F30C51F59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3042" name="Picture 34">
            <a:extLst>
              <a:ext uri="{FF2B5EF4-FFF2-40B4-BE49-F238E27FC236}">
                <a16:creationId xmlns:a16="http://schemas.microsoft.com/office/drawing/2014/main" id="{D10B551C-6F18-8142-9F1A-E79FABFC0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1628775"/>
            <a:ext cx="2308225" cy="173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1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ayt Numarası Yer Tutucusu 4">
            <a:extLst>
              <a:ext uri="{FF2B5EF4-FFF2-40B4-BE49-F238E27FC236}">
                <a16:creationId xmlns:a16="http://schemas.microsoft.com/office/drawing/2014/main" id="{7C8532B9-156B-214C-B51C-2BC422BF4A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229FED-C5F8-914A-B0EE-E45DD23E4BE3}" type="slidenum">
              <a:rPr lang="tr-TR" altLang="tr-TR"/>
              <a:pPr/>
              <a:t>19</a:t>
            </a:fld>
            <a:endParaRPr lang="tr-TR" altLang="tr-TR"/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5175FECE-6775-F645-B681-FBED9DCDF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6FA14274-4082-CD45-B4A6-A15C450AC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8"/>
            <a:ext cx="7993063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arıcılardan veya piyasadan donmuş/şekerlenmiş balları toplamakta, bunları birleştirip kaynatıp şişelemek suretiyle piyasaya sürmektedir.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7D90CC36-54F2-C24C-9CB3-5E01EF217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9A4E7E6D-15D9-1B4E-9956-20EBC95B4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F9308164-9C69-4641-A03A-53B893D9A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847AD7D3-A60B-5B43-A4C3-507A486DE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4042" name="Text Box 10">
            <a:extLst>
              <a:ext uri="{FF2B5EF4-FFF2-40B4-BE49-F238E27FC236}">
                <a16:creationId xmlns:a16="http://schemas.microsoft.com/office/drawing/2014/main" id="{F3D3A07E-5428-E141-A7E5-99E1E2DDD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4043" name="Text Box 11">
            <a:extLst>
              <a:ext uri="{FF2B5EF4-FFF2-40B4-BE49-F238E27FC236}">
                <a16:creationId xmlns:a16="http://schemas.microsoft.com/office/drawing/2014/main" id="{A16DF6D0-C185-0047-AD23-B5A161F8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4044" name="Text Box 12">
            <a:extLst>
              <a:ext uri="{FF2B5EF4-FFF2-40B4-BE49-F238E27FC236}">
                <a16:creationId xmlns:a16="http://schemas.microsoft.com/office/drawing/2014/main" id="{72125905-7751-FB40-8899-E3A39BEDA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4045" name="Text Box 13">
            <a:extLst>
              <a:ext uri="{FF2B5EF4-FFF2-40B4-BE49-F238E27FC236}">
                <a16:creationId xmlns:a16="http://schemas.microsoft.com/office/drawing/2014/main" id="{5B1C857F-5E92-6348-825D-75800F077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4046" name="Text Box 14">
            <a:extLst>
              <a:ext uri="{FF2B5EF4-FFF2-40B4-BE49-F238E27FC236}">
                <a16:creationId xmlns:a16="http://schemas.microsoft.com/office/drawing/2014/main" id="{F1606078-B128-CB4C-AC17-980CA73D1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4047" name="Text Box 15">
            <a:extLst>
              <a:ext uri="{FF2B5EF4-FFF2-40B4-BE49-F238E27FC236}">
                <a16:creationId xmlns:a16="http://schemas.microsoft.com/office/drawing/2014/main" id="{B19ABF3A-D36A-9343-82AB-892B35375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4048" name="Text Box 16">
            <a:extLst>
              <a:ext uri="{FF2B5EF4-FFF2-40B4-BE49-F238E27FC236}">
                <a16:creationId xmlns:a16="http://schemas.microsoft.com/office/drawing/2014/main" id="{AD016559-AACD-E34F-AE48-72F52F294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4049" name="Text Box 17">
            <a:extLst>
              <a:ext uri="{FF2B5EF4-FFF2-40B4-BE49-F238E27FC236}">
                <a16:creationId xmlns:a16="http://schemas.microsoft.com/office/drawing/2014/main" id="{E72C6632-3DD3-F14B-BB82-AACA77C9B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4050" name="Text Box 18">
            <a:extLst>
              <a:ext uri="{FF2B5EF4-FFF2-40B4-BE49-F238E27FC236}">
                <a16:creationId xmlns:a16="http://schemas.microsoft.com/office/drawing/2014/main" id="{B220745E-42B4-4E46-A1F1-0E025C648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4051" name="Text Box 19">
            <a:extLst>
              <a:ext uri="{FF2B5EF4-FFF2-40B4-BE49-F238E27FC236}">
                <a16:creationId xmlns:a16="http://schemas.microsoft.com/office/drawing/2014/main" id="{715E1D34-D584-C544-B93E-84AA71A29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:a16="http://schemas.microsoft.com/office/drawing/2014/main" id="{FACC9E64-4734-F74C-A292-58E2035E8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4053" name="Freeform 21">
            <a:extLst>
              <a:ext uri="{FF2B5EF4-FFF2-40B4-BE49-F238E27FC236}">
                <a16:creationId xmlns:a16="http://schemas.microsoft.com/office/drawing/2014/main" id="{1641A05C-D167-D04D-8654-E22DC633E4A2}"/>
              </a:ext>
            </a:extLst>
          </p:cNvPr>
          <p:cNvSpPr>
            <a:spLocks/>
          </p:cNvSpPr>
          <p:nvPr/>
        </p:nvSpPr>
        <p:spPr bwMode="auto">
          <a:xfrm>
            <a:off x="2020888" y="3411539"/>
            <a:ext cx="512762" cy="484187"/>
          </a:xfrm>
          <a:custGeom>
            <a:avLst/>
            <a:gdLst>
              <a:gd name="T0" fmla="*/ 80 w 323"/>
              <a:gd name="T1" fmla="*/ 0 h 305"/>
              <a:gd name="T2" fmla="*/ 53 w 323"/>
              <a:gd name="T3" fmla="*/ 18 h 305"/>
              <a:gd name="T4" fmla="*/ 44 w 323"/>
              <a:gd name="T5" fmla="*/ 54 h 305"/>
              <a:gd name="T6" fmla="*/ 25 w 323"/>
              <a:gd name="T7" fmla="*/ 91 h 305"/>
              <a:gd name="T8" fmla="*/ 16 w 323"/>
              <a:gd name="T9" fmla="*/ 118 h 305"/>
              <a:gd name="T10" fmla="*/ 181 w 323"/>
              <a:gd name="T11" fmla="*/ 256 h 305"/>
              <a:gd name="T12" fmla="*/ 263 w 323"/>
              <a:gd name="T13" fmla="*/ 210 h 305"/>
              <a:gd name="T14" fmla="*/ 318 w 323"/>
              <a:gd name="T15" fmla="*/ 137 h 305"/>
              <a:gd name="T16" fmla="*/ 245 w 323"/>
              <a:gd name="T17" fmla="*/ 18 h 305"/>
              <a:gd name="T18" fmla="*/ 117 w 323"/>
              <a:gd name="T19" fmla="*/ 6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3" h="305">
                <a:moveTo>
                  <a:pt x="80" y="0"/>
                </a:moveTo>
                <a:cubicBezTo>
                  <a:pt x="71" y="6"/>
                  <a:pt x="59" y="9"/>
                  <a:pt x="53" y="18"/>
                </a:cubicBezTo>
                <a:cubicBezTo>
                  <a:pt x="46" y="28"/>
                  <a:pt x="48" y="42"/>
                  <a:pt x="44" y="54"/>
                </a:cubicBezTo>
                <a:cubicBezTo>
                  <a:pt x="39" y="67"/>
                  <a:pt x="31" y="78"/>
                  <a:pt x="25" y="91"/>
                </a:cubicBezTo>
                <a:cubicBezTo>
                  <a:pt x="21" y="100"/>
                  <a:pt x="19" y="109"/>
                  <a:pt x="16" y="118"/>
                </a:cubicBezTo>
                <a:cubicBezTo>
                  <a:pt x="28" y="305"/>
                  <a:pt x="0" y="270"/>
                  <a:pt x="181" y="256"/>
                </a:cubicBezTo>
                <a:cubicBezTo>
                  <a:pt x="244" y="214"/>
                  <a:pt x="215" y="226"/>
                  <a:pt x="263" y="210"/>
                </a:cubicBezTo>
                <a:cubicBezTo>
                  <a:pt x="280" y="183"/>
                  <a:pt x="300" y="163"/>
                  <a:pt x="318" y="137"/>
                </a:cubicBezTo>
                <a:cubicBezTo>
                  <a:pt x="305" y="20"/>
                  <a:pt x="323" y="70"/>
                  <a:pt x="245" y="18"/>
                </a:cubicBezTo>
                <a:cubicBezTo>
                  <a:pt x="196" y="25"/>
                  <a:pt x="152" y="25"/>
                  <a:pt x="117" y="64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4054" name="Freeform 22">
            <a:extLst>
              <a:ext uri="{FF2B5EF4-FFF2-40B4-BE49-F238E27FC236}">
                <a16:creationId xmlns:a16="http://schemas.microsoft.com/office/drawing/2014/main" id="{E3AC5C4D-D56A-7C4C-BCEF-257CA0FFA574}"/>
              </a:ext>
            </a:extLst>
          </p:cNvPr>
          <p:cNvSpPr>
            <a:spLocks/>
          </p:cNvSpPr>
          <p:nvPr/>
        </p:nvSpPr>
        <p:spPr bwMode="auto">
          <a:xfrm>
            <a:off x="2062163" y="4625975"/>
            <a:ext cx="430212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4055" name="Group 23">
            <a:extLst>
              <a:ext uri="{FF2B5EF4-FFF2-40B4-BE49-F238E27FC236}">
                <a16:creationId xmlns:a16="http://schemas.microsoft.com/office/drawing/2014/main" id="{36BDA012-E07E-B043-9732-C63A99BE5AA3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44056" name="Line 24">
              <a:extLst>
                <a:ext uri="{FF2B5EF4-FFF2-40B4-BE49-F238E27FC236}">
                  <a16:creationId xmlns:a16="http://schemas.microsoft.com/office/drawing/2014/main" id="{ECBEB0B7-DA7C-A24D-9904-FDF7600F7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4057" name="Line 25">
              <a:extLst>
                <a:ext uri="{FF2B5EF4-FFF2-40B4-BE49-F238E27FC236}">
                  <a16:creationId xmlns:a16="http://schemas.microsoft.com/office/drawing/2014/main" id="{1CE4B5BC-EFDF-BC43-A1C9-8CE4B7D875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4058" name="Freeform 26">
            <a:extLst>
              <a:ext uri="{FF2B5EF4-FFF2-40B4-BE49-F238E27FC236}">
                <a16:creationId xmlns:a16="http://schemas.microsoft.com/office/drawing/2014/main" id="{E99528DF-C79D-8746-AE56-6ADB0BF30D11}"/>
              </a:ext>
            </a:extLst>
          </p:cNvPr>
          <p:cNvSpPr>
            <a:spLocks/>
          </p:cNvSpPr>
          <p:nvPr/>
        </p:nvSpPr>
        <p:spPr bwMode="auto">
          <a:xfrm>
            <a:off x="2063751" y="52292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4059" name="Group 27">
            <a:extLst>
              <a:ext uri="{FF2B5EF4-FFF2-40B4-BE49-F238E27FC236}">
                <a16:creationId xmlns:a16="http://schemas.microsoft.com/office/drawing/2014/main" id="{836EACAA-7971-0B43-9BE5-6B6521D894B3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44060" name="Line 28">
              <a:extLst>
                <a:ext uri="{FF2B5EF4-FFF2-40B4-BE49-F238E27FC236}">
                  <a16:creationId xmlns:a16="http://schemas.microsoft.com/office/drawing/2014/main" id="{E805008C-5275-B743-BF03-2676670A5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4061" name="Line 29">
              <a:extLst>
                <a:ext uri="{FF2B5EF4-FFF2-40B4-BE49-F238E27FC236}">
                  <a16:creationId xmlns:a16="http://schemas.microsoft.com/office/drawing/2014/main" id="{E7F4E695-D70E-2043-BEFD-881564A16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4062" name="Text Box 30">
            <a:extLst>
              <a:ext uri="{FF2B5EF4-FFF2-40B4-BE49-F238E27FC236}">
                <a16:creationId xmlns:a16="http://schemas.microsoft.com/office/drawing/2014/main" id="{9073CA93-AA6B-FD48-BE51-828576A58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133600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BAL SATIŞ</a:t>
            </a:r>
          </a:p>
        </p:txBody>
      </p:sp>
      <p:sp>
        <p:nvSpPr>
          <p:cNvPr id="44064" name="Text Box 32">
            <a:extLst>
              <a:ext uri="{FF2B5EF4-FFF2-40B4-BE49-F238E27FC236}">
                <a16:creationId xmlns:a16="http://schemas.microsoft.com/office/drawing/2014/main" id="{864A6B12-F558-6142-A97F-FEC69D250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4066" name="Picture 34">
            <a:extLst>
              <a:ext uri="{FF2B5EF4-FFF2-40B4-BE49-F238E27FC236}">
                <a16:creationId xmlns:a16="http://schemas.microsoft.com/office/drawing/2014/main" id="{5DFEC9A6-C45C-8348-8990-5E45077C4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1892301"/>
            <a:ext cx="2016125" cy="15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9" name="Picture 37">
            <a:extLst>
              <a:ext uri="{FF2B5EF4-FFF2-40B4-BE49-F238E27FC236}">
                <a16:creationId xmlns:a16="http://schemas.microsoft.com/office/drawing/2014/main" id="{C7414FA7-7CA3-1145-B095-3D3732253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551" y="1843088"/>
            <a:ext cx="23907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70" name="Freeform 38">
            <a:extLst>
              <a:ext uri="{FF2B5EF4-FFF2-40B4-BE49-F238E27FC236}">
                <a16:creationId xmlns:a16="http://schemas.microsoft.com/office/drawing/2014/main" id="{03F26A64-5481-E54A-BD33-EA67C069ACCA}"/>
              </a:ext>
            </a:extLst>
          </p:cNvPr>
          <p:cNvSpPr>
            <a:spLocks/>
          </p:cNvSpPr>
          <p:nvPr/>
        </p:nvSpPr>
        <p:spPr bwMode="auto">
          <a:xfrm>
            <a:off x="2063751" y="41497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2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78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2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78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28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  <p:bldP spid="440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ayt Numarası Yer Tutucusu 4">
            <a:extLst>
              <a:ext uri="{FF2B5EF4-FFF2-40B4-BE49-F238E27FC236}">
                <a16:creationId xmlns:a16="http://schemas.microsoft.com/office/drawing/2014/main" id="{43589F9F-FDB1-764D-A8B4-E9715881A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646608-E67B-3E43-87C1-B4A6C084E146}" type="slidenum">
              <a:rPr lang="tr-TR" altLang="tr-TR"/>
              <a:pPr/>
              <a:t>20</a:t>
            </a:fld>
            <a:endParaRPr lang="tr-TR" altLang="tr-TR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B18D133F-0D4F-B045-B315-54231E32C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EEE41EC0-809D-1E48-B8C7-56D64A6F2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balı büyük hacimlerde alarak küçük hacimlere bölüp şişeleyerek satmaktadır.</a:t>
            </a:r>
          </a:p>
        </p:txBody>
      </p:sp>
      <p:sp>
        <p:nvSpPr>
          <p:cNvPr id="45062" name="Text Box 6">
            <a:extLst>
              <a:ext uri="{FF2B5EF4-FFF2-40B4-BE49-F238E27FC236}">
                <a16:creationId xmlns:a16="http://schemas.microsoft.com/office/drawing/2014/main" id="{D3038602-9C37-4349-BDE2-406DEE521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D55B93FD-205B-084F-88C1-2592B9674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5064" name="Text Box 8">
            <a:extLst>
              <a:ext uri="{FF2B5EF4-FFF2-40B4-BE49-F238E27FC236}">
                <a16:creationId xmlns:a16="http://schemas.microsoft.com/office/drawing/2014/main" id="{AA2024A3-8897-D845-945C-D798B0610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5065" name="Text Box 9">
            <a:extLst>
              <a:ext uri="{FF2B5EF4-FFF2-40B4-BE49-F238E27FC236}">
                <a16:creationId xmlns:a16="http://schemas.microsoft.com/office/drawing/2014/main" id="{30C6C2F5-4DFC-F74F-B0DA-CF66C7639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EEB46C5F-E9E1-B745-A92A-72A7CE10E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C37A8982-6E92-4141-97E7-4BB570E73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5068" name="Text Box 12">
            <a:extLst>
              <a:ext uri="{FF2B5EF4-FFF2-40B4-BE49-F238E27FC236}">
                <a16:creationId xmlns:a16="http://schemas.microsoft.com/office/drawing/2014/main" id="{9415D786-5CC0-774D-A0A5-A90CBD962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5069" name="Text Box 13">
            <a:extLst>
              <a:ext uri="{FF2B5EF4-FFF2-40B4-BE49-F238E27FC236}">
                <a16:creationId xmlns:a16="http://schemas.microsoft.com/office/drawing/2014/main" id="{1DC16F45-8497-394B-9841-10DD21B78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5070" name="Text Box 14">
            <a:extLst>
              <a:ext uri="{FF2B5EF4-FFF2-40B4-BE49-F238E27FC236}">
                <a16:creationId xmlns:a16="http://schemas.microsoft.com/office/drawing/2014/main" id="{58C2FA98-87EC-DB4C-99ED-53113ABD0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5071" name="Text Box 15">
            <a:extLst>
              <a:ext uri="{FF2B5EF4-FFF2-40B4-BE49-F238E27FC236}">
                <a16:creationId xmlns:a16="http://schemas.microsoft.com/office/drawing/2014/main" id="{12D22736-7965-B44C-ACD8-E0051616D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5072" name="Text Box 16">
            <a:extLst>
              <a:ext uri="{FF2B5EF4-FFF2-40B4-BE49-F238E27FC236}">
                <a16:creationId xmlns:a16="http://schemas.microsoft.com/office/drawing/2014/main" id="{3DE573DD-E336-0642-8278-B0D932BDC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5073" name="Text Box 17">
            <a:extLst>
              <a:ext uri="{FF2B5EF4-FFF2-40B4-BE49-F238E27FC236}">
                <a16:creationId xmlns:a16="http://schemas.microsoft.com/office/drawing/2014/main" id="{437B173D-32D6-A94E-B9E5-26F29EFE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5074" name="Text Box 18">
            <a:extLst>
              <a:ext uri="{FF2B5EF4-FFF2-40B4-BE49-F238E27FC236}">
                <a16:creationId xmlns:a16="http://schemas.microsoft.com/office/drawing/2014/main" id="{DDE20E44-32D7-0C40-A75E-FAC57AC52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5075" name="Text Box 19">
            <a:extLst>
              <a:ext uri="{FF2B5EF4-FFF2-40B4-BE49-F238E27FC236}">
                <a16:creationId xmlns:a16="http://schemas.microsoft.com/office/drawing/2014/main" id="{1109A97B-4567-1345-96E7-CE3C43E5C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5076" name="Text Box 20">
            <a:extLst>
              <a:ext uri="{FF2B5EF4-FFF2-40B4-BE49-F238E27FC236}">
                <a16:creationId xmlns:a16="http://schemas.microsoft.com/office/drawing/2014/main" id="{D999B7D2-23DE-2949-9299-2AE72405D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5078" name="Freeform 22">
            <a:extLst>
              <a:ext uri="{FF2B5EF4-FFF2-40B4-BE49-F238E27FC236}">
                <a16:creationId xmlns:a16="http://schemas.microsoft.com/office/drawing/2014/main" id="{F5E4624C-5A6E-1E43-9C03-D6781495E9DE}"/>
              </a:ext>
            </a:extLst>
          </p:cNvPr>
          <p:cNvSpPr>
            <a:spLocks/>
          </p:cNvSpPr>
          <p:nvPr/>
        </p:nvSpPr>
        <p:spPr bwMode="auto">
          <a:xfrm>
            <a:off x="2062163" y="46529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5079" name="Group 23">
            <a:extLst>
              <a:ext uri="{FF2B5EF4-FFF2-40B4-BE49-F238E27FC236}">
                <a16:creationId xmlns:a16="http://schemas.microsoft.com/office/drawing/2014/main" id="{AABF2BC4-34DB-1943-8BF9-076056B949F8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45080" name="Line 24">
              <a:extLst>
                <a:ext uri="{FF2B5EF4-FFF2-40B4-BE49-F238E27FC236}">
                  <a16:creationId xmlns:a16="http://schemas.microsoft.com/office/drawing/2014/main" id="{F6329FE1-5C11-D445-B4D6-E7CCB7EF6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1" name="Line 25">
              <a:extLst>
                <a:ext uri="{FF2B5EF4-FFF2-40B4-BE49-F238E27FC236}">
                  <a16:creationId xmlns:a16="http://schemas.microsoft.com/office/drawing/2014/main" id="{C671A08F-E13B-9F4B-8038-8D037AE362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5082" name="Freeform 26">
            <a:extLst>
              <a:ext uri="{FF2B5EF4-FFF2-40B4-BE49-F238E27FC236}">
                <a16:creationId xmlns:a16="http://schemas.microsoft.com/office/drawing/2014/main" id="{C5B11415-A371-1040-A108-DF9DF6E1FB14}"/>
              </a:ext>
            </a:extLst>
          </p:cNvPr>
          <p:cNvSpPr>
            <a:spLocks/>
          </p:cNvSpPr>
          <p:nvPr/>
        </p:nvSpPr>
        <p:spPr bwMode="auto">
          <a:xfrm>
            <a:off x="2063751" y="52752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5083" name="Group 27">
            <a:extLst>
              <a:ext uri="{FF2B5EF4-FFF2-40B4-BE49-F238E27FC236}">
                <a16:creationId xmlns:a16="http://schemas.microsoft.com/office/drawing/2014/main" id="{5DF0B431-AFFD-0E46-A0A9-79576F910317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45084" name="Line 28">
              <a:extLst>
                <a:ext uri="{FF2B5EF4-FFF2-40B4-BE49-F238E27FC236}">
                  <a16:creationId xmlns:a16="http://schemas.microsoft.com/office/drawing/2014/main" id="{8319FE7B-074A-AE4B-9ACF-84747C09CB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5" name="Line 29">
              <a:extLst>
                <a:ext uri="{FF2B5EF4-FFF2-40B4-BE49-F238E27FC236}">
                  <a16:creationId xmlns:a16="http://schemas.microsoft.com/office/drawing/2014/main" id="{42601D70-9E58-0542-A3DF-C1579AA17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5088" name="Text Box 32">
            <a:extLst>
              <a:ext uri="{FF2B5EF4-FFF2-40B4-BE49-F238E27FC236}">
                <a16:creationId xmlns:a16="http://schemas.microsoft.com/office/drawing/2014/main" id="{B20924BF-753B-1344-BE94-8D1ACE1F9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5090" name="Picture 34">
            <a:extLst>
              <a:ext uri="{FF2B5EF4-FFF2-40B4-BE49-F238E27FC236}">
                <a16:creationId xmlns:a16="http://schemas.microsoft.com/office/drawing/2014/main" id="{769CD236-CF0E-C646-9D49-DB82D926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1885950"/>
            <a:ext cx="151288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92" name="Text Box 36">
            <a:extLst>
              <a:ext uri="{FF2B5EF4-FFF2-40B4-BE49-F238E27FC236}">
                <a16:creationId xmlns:a16="http://schemas.microsoft.com/office/drawing/2014/main" id="{969952F9-3F6B-324C-9956-4BEA5A319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133600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BAL SATIŞ</a:t>
            </a:r>
          </a:p>
        </p:txBody>
      </p:sp>
      <p:pic>
        <p:nvPicPr>
          <p:cNvPr id="45094" name="Picture 38">
            <a:extLst>
              <a:ext uri="{FF2B5EF4-FFF2-40B4-BE49-F238E27FC236}">
                <a16:creationId xmlns:a16="http://schemas.microsoft.com/office/drawing/2014/main" id="{3970D4F8-9DDC-9F49-874D-36748AA0B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551" y="1843088"/>
            <a:ext cx="23907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95" name="Freeform 39">
            <a:extLst>
              <a:ext uri="{FF2B5EF4-FFF2-40B4-BE49-F238E27FC236}">
                <a16:creationId xmlns:a16="http://schemas.microsoft.com/office/drawing/2014/main" id="{B89C12ED-8011-464D-9F57-B1139A2A1004}"/>
              </a:ext>
            </a:extLst>
          </p:cNvPr>
          <p:cNvSpPr>
            <a:spLocks/>
          </p:cNvSpPr>
          <p:nvPr/>
        </p:nvSpPr>
        <p:spPr bwMode="auto">
          <a:xfrm>
            <a:off x="2063751" y="41497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ayt Numarası Yer Tutucusu 4">
            <a:extLst>
              <a:ext uri="{FF2B5EF4-FFF2-40B4-BE49-F238E27FC236}">
                <a16:creationId xmlns:a16="http://schemas.microsoft.com/office/drawing/2014/main" id="{5C31D75B-F2FA-8140-8879-B3FA41DC6B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B228AE-E703-1F43-916E-728F66380FE7}" type="slidenum">
              <a:rPr lang="tr-TR" altLang="tr-TR"/>
              <a:pPr/>
              <a:t>21</a:t>
            </a:fld>
            <a:endParaRPr lang="tr-TR" altLang="tr-TR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A240EC84-F89C-3340-BB08-49F8EF04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0AEE2DBD-C9BE-F04A-9575-5962AF722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balı satın alarak depolamakta ve satmaktadır.</a:t>
            </a:r>
          </a:p>
        </p:txBody>
      </p:sp>
      <p:sp>
        <p:nvSpPr>
          <p:cNvPr id="46086" name="Text Box 6">
            <a:extLst>
              <a:ext uri="{FF2B5EF4-FFF2-40B4-BE49-F238E27FC236}">
                <a16:creationId xmlns:a16="http://schemas.microsoft.com/office/drawing/2014/main" id="{3E1C9182-C1AF-D449-92ED-F8D7FC6B1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6087" name="Text Box 7">
            <a:extLst>
              <a:ext uri="{FF2B5EF4-FFF2-40B4-BE49-F238E27FC236}">
                <a16:creationId xmlns:a16="http://schemas.microsoft.com/office/drawing/2014/main" id="{402BE81B-87FF-CF45-8012-EB14A92FA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C90BABC7-E6F3-F449-B78C-C5469B9C0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6089" name="Text Box 9">
            <a:extLst>
              <a:ext uri="{FF2B5EF4-FFF2-40B4-BE49-F238E27FC236}">
                <a16:creationId xmlns:a16="http://schemas.microsoft.com/office/drawing/2014/main" id="{14048497-647D-4B45-832A-CA8A9F016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A6BEA61B-6172-D84D-8C27-C9297CE9A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6091" name="Text Box 11">
            <a:extLst>
              <a:ext uri="{FF2B5EF4-FFF2-40B4-BE49-F238E27FC236}">
                <a16:creationId xmlns:a16="http://schemas.microsoft.com/office/drawing/2014/main" id="{5274A6A3-C22F-394C-B9BB-F5F1A2DFB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6092" name="Text Box 12">
            <a:extLst>
              <a:ext uri="{FF2B5EF4-FFF2-40B4-BE49-F238E27FC236}">
                <a16:creationId xmlns:a16="http://schemas.microsoft.com/office/drawing/2014/main" id="{75DF3E15-7079-414B-A384-D07BD11A7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6093" name="Text Box 13">
            <a:extLst>
              <a:ext uri="{FF2B5EF4-FFF2-40B4-BE49-F238E27FC236}">
                <a16:creationId xmlns:a16="http://schemas.microsoft.com/office/drawing/2014/main" id="{303BC30A-05DA-1847-91C8-69A8F7E2E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6094" name="Text Box 14">
            <a:extLst>
              <a:ext uri="{FF2B5EF4-FFF2-40B4-BE49-F238E27FC236}">
                <a16:creationId xmlns:a16="http://schemas.microsoft.com/office/drawing/2014/main" id="{3B12E2AD-8261-3148-90F8-758F680D8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6095" name="Text Box 15">
            <a:extLst>
              <a:ext uri="{FF2B5EF4-FFF2-40B4-BE49-F238E27FC236}">
                <a16:creationId xmlns:a16="http://schemas.microsoft.com/office/drawing/2014/main" id="{DAD4986F-6F13-CF45-B2CD-72D4F3824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6096" name="Text Box 16">
            <a:extLst>
              <a:ext uri="{FF2B5EF4-FFF2-40B4-BE49-F238E27FC236}">
                <a16:creationId xmlns:a16="http://schemas.microsoft.com/office/drawing/2014/main" id="{B210E00F-1AF5-F642-9EAB-6468D146A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6097" name="Text Box 17">
            <a:extLst>
              <a:ext uri="{FF2B5EF4-FFF2-40B4-BE49-F238E27FC236}">
                <a16:creationId xmlns:a16="http://schemas.microsoft.com/office/drawing/2014/main" id="{A66B9E3E-180F-9C4C-A8FD-87DA2B0CD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6098" name="Text Box 18">
            <a:extLst>
              <a:ext uri="{FF2B5EF4-FFF2-40B4-BE49-F238E27FC236}">
                <a16:creationId xmlns:a16="http://schemas.microsoft.com/office/drawing/2014/main" id="{97E05BEF-5DED-9F4F-BF47-2E1683ECB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6099" name="Text Box 19">
            <a:extLst>
              <a:ext uri="{FF2B5EF4-FFF2-40B4-BE49-F238E27FC236}">
                <a16:creationId xmlns:a16="http://schemas.microsoft.com/office/drawing/2014/main" id="{759987D3-55A6-8948-A1A5-AE7CCE304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6100" name="Text Box 20">
            <a:extLst>
              <a:ext uri="{FF2B5EF4-FFF2-40B4-BE49-F238E27FC236}">
                <a16:creationId xmlns:a16="http://schemas.microsoft.com/office/drawing/2014/main" id="{09F6C76C-64AC-7743-AC53-2ED42AE98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6101" name="Freeform 21">
            <a:extLst>
              <a:ext uri="{FF2B5EF4-FFF2-40B4-BE49-F238E27FC236}">
                <a16:creationId xmlns:a16="http://schemas.microsoft.com/office/drawing/2014/main" id="{B8A94829-2A29-6E4E-A523-898FF27B5B65}"/>
              </a:ext>
            </a:extLst>
          </p:cNvPr>
          <p:cNvSpPr>
            <a:spLocks/>
          </p:cNvSpPr>
          <p:nvPr/>
        </p:nvSpPr>
        <p:spPr bwMode="auto">
          <a:xfrm>
            <a:off x="2062163" y="46529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6102" name="Group 22">
            <a:extLst>
              <a:ext uri="{FF2B5EF4-FFF2-40B4-BE49-F238E27FC236}">
                <a16:creationId xmlns:a16="http://schemas.microsoft.com/office/drawing/2014/main" id="{9D2BE411-E359-5345-A5B6-972855DDF3F2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46103" name="Line 23">
              <a:extLst>
                <a:ext uri="{FF2B5EF4-FFF2-40B4-BE49-F238E27FC236}">
                  <a16:creationId xmlns:a16="http://schemas.microsoft.com/office/drawing/2014/main" id="{721B4C76-52CC-C84C-9F82-8E05C2360D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6104" name="Line 24">
              <a:extLst>
                <a:ext uri="{FF2B5EF4-FFF2-40B4-BE49-F238E27FC236}">
                  <a16:creationId xmlns:a16="http://schemas.microsoft.com/office/drawing/2014/main" id="{92BC71DB-CF30-404F-AFC0-ECC0EE52A5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6105" name="Freeform 25">
            <a:extLst>
              <a:ext uri="{FF2B5EF4-FFF2-40B4-BE49-F238E27FC236}">
                <a16:creationId xmlns:a16="http://schemas.microsoft.com/office/drawing/2014/main" id="{8A8553D7-B1F5-1E4B-B71C-78AB3AA4E6E0}"/>
              </a:ext>
            </a:extLst>
          </p:cNvPr>
          <p:cNvSpPr>
            <a:spLocks/>
          </p:cNvSpPr>
          <p:nvPr/>
        </p:nvSpPr>
        <p:spPr bwMode="auto">
          <a:xfrm>
            <a:off x="2063751" y="52752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6106" name="Group 26">
            <a:extLst>
              <a:ext uri="{FF2B5EF4-FFF2-40B4-BE49-F238E27FC236}">
                <a16:creationId xmlns:a16="http://schemas.microsoft.com/office/drawing/2014/main" id="{77EDD892-6EB9-804C-8B3E-7CB9653F993A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46107" name="Line 27">
              <a:extLst>
                <a:ext uri="{FF2B5EF4-FFF2-40B4-BE49-F238E27FC236}">
                  <a16:creationId xmlns:a16="http://schemas.microsoft.com/office/drawing/2014/main" id="{0E045F3B-37E8-A743-9C94-C43EF793A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6108" name="Line 28">
              <a:extLst>
                <a:ext uri="{FF2B5EF4-FFF2-40B4-BE49-F238E27FC236}">
                  <a16:creationId xmlns:a16="http://schemas.microsoft.com/office/drawing/2014/main" id="{C93C54C4-3F17-FA4A-BDCE-60E737285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6109" name="Text Box 29">
            <a:extLst>
              <a:ext uri="{FF2B5EF4-FFF2-40B4-BE49-F238E27FC236}">
                <a16:creationId xmlns:a16="http://schemas.microsoft.com/office/drawing/2014/main" id="{692CDD1C-690A-D641-B92E-DE9A6D388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6110" name="Picture 30">
            <a:extLst>
              <a:ext uri="{FF2B5EF4-FFF2-40B4-BE49-F238E27FC236}">
                <a16:creationId xmlns:a16="http://schemas.microsoft.com/office/drawing/2014/main" id="{802F178E-9943-744F-99D6-E9CD5B28C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1885950"/>
            <a:ext cx="151288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1" name="Picture 31">
            <a:extLst>
              <a:ext uri="{FF2B5EF4-FFF2-40B4-BE49-F238E27FC236}">
                <a16:creationId xmlns:a16="http://schemas.microsoft.com/office/drawing/2014/main" id="{9EF267EA-5E48-5D41-A450-3D55CCB83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916113"/>
            <a:ext cx="1944688" cy="150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12" name="Text Box 32">
            <a:extLst>
              <a:ext uri="{FF2B5EF4-FFF2-40B4-BE49-F238E27FC236}">
                <a16:creationId xmlns:a16="http://schemas.microsoft.com/office/drawing/2014/main" id="{3E9F6C4E-C972-0047-8D4C-9FA9E5B56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222500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BAL SATIŞ</a:t>
            </a:r>
          </a:p>
        </p:txBody>
      </p:sp>
      <p:sp>
        <p:nvSpPr>
          <p:cNvPr id="46113" name="Freeform 33">
            <a:extLst>
              <a:ext uri="{FF2B5EF4-FFF2-40B4-BE49-F238E27FC236}">
                <a16:creationId xmlns:a16="http://schemas.microsoft.com/office/drawing/2014/main" id="{6532DE4E-511D-D043-B971-96CDEC3C1462}"/>
              </a:ext>
            </a:extLst>
          </p:cNvPr>
          <p:cNvSpPr>
            <a:spLocks/>
          </p:cNvSpPr>
          <p:nvPr/>
        </p:nvSpPr>
        <p:spPr bwMode="auto">
          <a:xfrm>
            <a:off x="2063751" y="4122739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9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4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92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2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92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1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9A2488D0-0CC6-7341-80CC-61DA409C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F51E9B-829C-C446-849E-1CE28A3EB3B5}" type="slidenum">
              <a:rPr lang="tr-TR" altLang="tr-TR"/>
              <a:pPr/>
              <a:t>22</a:t>
            </a:fld>
            <a:endParaRPr lang="tr-TR" altLang="tr-TR"/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5783B7B9-4285-8147-A348-109DE8B9E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7109" name="Text Box 5">
            <a:extLst>
              <a:ext uri="{FF2B5EF4-FFF2-40B4-BE49-F238E27FC236}">
                <a16:creationId xmlns:a16="http://schemas.microsoft.com/office/drawing/2014/main" id="{2277B53A-CBD7-B34F-9A55-490902F0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bir ücret veya sözleşme temeline dayalı olarak balı paketlemektedir.</a:t>
            </a:r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BD78092D-50F6-E142-8E32-DBCEBD706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9C1E7A2D-B577-8F42-A551-2FE34EADB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FFE6CE1E-0E0D-5743-B5F9-989B004D3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7113" name="Text Box 9">
            <a:extLst>
              <a:ext uri="{FF2B5EF4-FFF2-40B4-BE49-F238E27FC236}">
                <a16:creationId xmlns:a16="http://schemas.microsoft.com/office/drawing/2014/main" id="{29A7D830-FD55-3541-8B2E-400738049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7114" name="Text Box 10">
            <a:extLst>
              <a:ext uri="{FF2B5EF4-FFF2-40B4-BE49-F238E27FC236}">
                <a16:creationId xmlns:a16="http://schemas.microsoft.com/office/drawing/2014/main" id="{FBE192FA-4CAB-FF49-94F9-A2C631A79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7115" name="Text Box 11">
            <a:extLst>
              <a:ext uri="{FF2B5EF4-FFF2-40B4-BE49-F238E27FC236}">
                <a16:creationId xmlns:a16="http://schemas.microsoft.com/office/drawing/2014/main" id="{7CC3D576-0460-1C40-A901-2F426D8AE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7116" name="Text Box 12">
            <a:extLst>
              <a:ext uri="{FF2B5EF4-FFF2-40B4-BE49-F238E27FC236}">
                <a16:creationId xmlns:a16="http://schemas.microsoft.com/office/drawing/2014/main" id="{851D5588-41FA-2943-8B72-6A42093F6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7117" name="Text Box 13">
            <a:extLst>
              <a:ext uri="{FF2B5EF4-FFF2-40B4-BE49-F238E27FC236}">
                <a16:creationId xmlns:a16="http://schemas.microsoft.com/office/drawing/2014/main" id="{8D0782B5-FCFE-E042-A7B8-36428C48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7118" name="Text Box 14">
            <a:extLst>
              <a:ext uri="{FF2B5EF4-FFF2-40B4-BE49-F238E27FC236}">
                <a16:creationId xmlns:a16="http://schemas.microsoft.com/office/drawing/2014/main" id="{1C098B28-12B8-AB48-9319-93BF8FD15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7119" name="Text Box 15">
            <a:extLst>
              <a:ext uri="{FF2B5EF4-FFF2-40B4-BE49-F238E27FC236}">
                <a16:creationId xmlns:a16="http://schemas.microsoft.com/office/drawing/2014/main" id="{1B098D6D-6A66-6948-B217-B91BF1B5F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7120" name="Text Box 16">
            <a:extLst>
              <a:ext uri="{FF2B5EF4-FFF2-40B4-BE49-F238E27FC236}">
                <a16:creationId xmlns:a16="http://schemas.microsoft.com/office/drawing/2014/main" id="{D4CED5CC-1C96-CE4A-8F1C-F80D08712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7121" name="Text Box 17">
            <a:extLst>
              <a:ext uri="{FF2B5EF4-FFF2-40B4-BE49-F238E27FC236}">
                <a16:creationId xmlns:a16="http://schemas.microsoft.com/office/drawing/2014/main" id="{06D5183E-9158-FD46-810B-E54673AE7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7122" name="Text Box 18">
            <a:extLst>
              <a:ext uri="{FF2B5EF4-FFF2-40B4-BE49-F238E27FC236}">
                <a16:creationId xmlns:a16="http://schemas.microsoft.com/office/drawing/2014/main" id="{F9F8685E-759F-3544-BBFA-1CD538F4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7123" name="Text Box 19">
            <a:extLst>
              <a:ext uri="{FF2B5EF4-FFF2-40B4-BE49-F238E27FC236}">
                <a16:creationId xmlns:a16="http://schemas.microsoft.com/office/drawing/2014/main" id="{51E753AA-5D3D-0E40-AB57-725D00EFE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7124" name="Text Box 20">
            <a:extLst>
              <a:ext uri="{FF2B5EF4-FFF2-40B4-BE49-F238E27FC236}">
                <a16:creationId xmlns:a16="http://schemas.microsoft.com/office/drawing/2014/main" id="{CF8DEF36-7A01-D641-B961-38D17C471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7125" name="Freeform 21">
            <a:extLst>
              <a:ext uri="{FF2B5EF4-FFF2-40B4-BE49-F238E27FC236}">
                <a16:creationId xmlns:a16="http://schemas.microsoft.com/office/drawing/2014/main" id="{02537EE6-1B11-E640-A36F-3E4F68EF4B2B}"/>
              </a:ext>
            </a:extLst>
          </p:cNvPr>
          <p:cNvSpPr>
            <a:spLocks/>
          </p:cNvSpPr>
          <p:nvPr/>
        </p:nvSpPr>
        <p:spPr bwMode="auto">
          <a:xfrm>
            <a:off x="2062163" y="5849939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7133" name="Text Box 29">
            <a:extLst>
              <a:ext uri="{FF2B5EF4-FFF2-40B4-BE49-F238E27FC236}">
                <a16:creationId xmlns:a16="http://schemas.microsoft.com/office/drawing/2014/main" id="{17618D43-36AE-2E4C-9951-A187A1E32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7137" name="Picture 33">
            <a:extLst>
              <a:ext uri="{FF2B5EF4-FFF2-40B4-BE49-F238E27FC236}">
                <a16:creationId xmlns:a16="http://schemas.microsoft.com/office/drawing/2014/main" id="{477F11C8-603D-1346-B2AB-8BF6381F0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1628776"/>
            <a:ext cx="922337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8" name="Picture 34">
            <a:extLst>
              <a:ext uri="{FF2B5EF4-FFF2-40B4-BE49-F238E27FC236}">
                <a16:creationId xmlns:a16="http://schemas.microsoft.com/office/drawing/2014/main" id="{D6647751-286F-DC4C-BA8F-89E3D5CE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700213"/>
            <a:ext cx="149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ayt Numarası Yer Tutucusu 4">
            <a:extLst>
              <a:ext uri="{FF2B5EF4-FFF2-40B4-BE49-F238E27FC236}">
                <a16:creationId xmlns:a16="http://schemas.microsoft.com/office/drawing/2014/main" id="{80A997B1-10A2-AC45-817D-10702BAAD5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704814-0CE4-8A42-BA37-36C65BE77882}" type="slidenum">
              <a:rPr lang="tr-TR" altLang="tr-TR"/>
              <a:pPr/>
              <a:t>23</a:t>
            </a:fld>
            <a:endParaRPr lang="tr-TR" altLang="tr-TR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2A4FC0C9-E950-5149-96B2-DE698960A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096668B7-5A92-054D-90C8-3F2BFF4E7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petek balı satın alıp süzmekte ve piyasaya sürmektedir.</a:t>
            </a:r>
          </a:p>
        </p:txBody>
      </p:sp>
      <p:sp>
        <p:nvSpPr>
          <p:cNvPr id="48134" name="Text Box 6">
            <a:extLst>
              <a:ext uri="{FF2B5EF4-FFF2-40B4-BE49-F238E27FC236}">
                <a16:creationId xmlns:a16="http://schemas.microsoft.com/office/drawing/2014/main" id="{BB57D11A-2029-974C-8BB6-86E6955E0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8135" name="Text Box 7">
            <a:extLst>
              <a:ext uri="{FF2B5EF4-FFF2-40B4-BE49-F238E27FC236}">
                <a16:creationId xmlns:a16="http://schemas.microsoft.com/office/drawing/2014/main" id="{7248E5E9-31FA-B54D-90BD-FC706AC6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8136" name="Text Box 8">
            <a:extLst>
              <a:ext uri="{FF2B5EF4-FFF2-40B4-BE49-F238E27FC236}">
                <a16:creationId xmlns:a16="http://schemas.microsoft.com/office/drawing/2014/main" id="{EA2DEA42-9DAD-8A45-9AA5-591251B0D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8137" name="Text Box 9">
            <a:extLst>
              <a:ext uri="{FF2B5EF4-FFF2-40B4-BE49-F238E27FC236}">
                <a16:creationId xmlns:a16="http://schemas.microsoft.com/office/drawing/2014/main" id="{F24D9039-7D75-2E4F-A603-6855A4C2F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8138" name="Text Box 10">
            <a:extLst>
              <a:ext uri="{FF2B5EF4-FFF2-40B4-BE49-F238E27FC236}">
                <a16:creationId xmlns:a16="http://schemas.microsoft.com/office/drawing/2014/main" id="{52AC1D27-52FC-114C-8B5B-F1F7ED60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8139" name="Text Box 11">
            <a:extLst>
              <a:ext uri="{FF2B5EF4-FFF2-40B4-BE49-F238E27FC236}">
                <a16:creationId xmlns:a16="http://schemas.microsoft.com/office/drawing/2014/main" id="{E321D610-9F90-B94B-829F-EB6728AE1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8140" name="Text Box 12">
            <a:extLst>
              <a:ext uri="{FF2B5EF4-FFF2-40B4-BE49-F238E27FC236}">
                <a16:creationId xmlns:a16="http://schemas.microsoft.com/office/drawing/2014/main" id="{2DCDB0EE-A152-3B4F-9B2E-84C943D2E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8141" name="Text Box 13">
            <a:extLst>
              <a:ext uri="{FF2B5EF4-FFF2-40B4-BE49-F238E27FC236}">
                <a16:creationId xmlns:a16="http://schemas.microsoft.com/office/drawing/2014/main" id="{0D14D99A-42A8-834E-A07B-39835CA9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8142" name="Text Box 14">
            <a:extLst>
              <a:ext uri="{FF2B5EF4-FFF2-40B4-BE49-F238E27FC236}">
                <a16:creationId xmlns:a16="http://schemas.microsoft.com/office/drawing/2014/main" id="{8793E1D3-F1CD-3B44-BF89-52A54AABF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8143" name="Text Box 15">
            <a:extLst>
              <a:ext uri="{FF2B5EF4-FFF2-40B4-BE49-F238E27FC236}">
                <a16:creationId xmlns:a16="http://schemas.microsoft.com/office/drawing/2014/main" id="{74145A95-827D-7348-AF13-C180F5648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8144" name="Text Box 16">
            <a:extLst>
              <a:ext uri="{FF2B5EF4-FFF2-40B4-BE49-F238E27FC236}">
                <a16:creationId xmlns:a16="http://schemas.microsoft.com/office/drawing/2014/main" id="{C9F5F5EF-4081-CA43-9885-377F866F1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8145" name="Text Box 17">
            <a:extLst>
              <a:ext uri="{FF2B5EF4-FFF2-40B4-BE49-F238E27FC236}">
                <a16:creationId xmlns:a16="http://schemas.microsoft.com/office/drawing/2014/main" id="{57169F5B-CF6A-B140-B688-90D09BACC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8146" name="Text Box 18">
            <a:extLst>
              <a:ext uri="{FF2B5EF4-FFF2-40B4-BE49-F238E27FC236}">
                <a16:creationId xmlns:a16="http://schemas.microsoft.com/office/drawing/2014/main" id="{6AAAE2C1-91B5-5041-AB41-7EDCE7A7B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8147" name="Text Box 19">
            <a:extLst>
              <a:ext uri="{FF2B5EF4-FFF2-40B4-BE49-F238E27FC236}">
                <a16:creationId xmlns:a16="http://schemas.microsoft.com/office/drawing/2014/main" id="{479A04EE-48BD-1B4F-8242-C669AABE5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8148" name="Text Box 20">
            <a:extLst>
              <a:ext uri="{FF2B5EF4-FFF2-40B4-BE49-F238E27FC236}">
                <a16:creationId xmlns:a16="http://schemas.microsoft.com/office/drawing/2014/main" id="{1B39748E-77D4-BD49-A8C6-A4A1BCDBF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8149" name="Freeform 21">
            <a:extLst>
              <a:ext uri="{FF2B5EF4-FFF2-40B4-BE49-F238E27FC236}">
                <a16:creationId xmlns:a16="http://schemas.microsoft.com/office/drawing/2014/main" id="{8553DBE3-5627-8B4F-9BDF-15245E273708}"/>
              </a:ext>
            </a:extLst>
          </p:cNvPr>
          <p:cNvSpPr>
            <a:spLocks/>
          </p:cNvSpPr>
          <p:nvPr/>
        </p:nvSpPr>
        <p:spPr bwMode="auto">
          <a:xfrm>
            <a:off x="2062163" y="4652964"/>
            <a:ext cx="430212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8150" name="Group 22">
            <a:extLst>
              <a:ext uri="{FF2B5EF4-FFF2-40B4-BE49-F238E27FC236}">
                <a16:creationId xmlns:a16="http://schemas.microsoft.com/office/drawing/2014/main" id="{465DE1F5-0639-A94E-A10E-D67982A0A7B7}"/>
              </a:ext>
            </a:extLst>
          </p:cNvPr>
          <p:cNvGrpSpPr>
            <a:grpSpLocks/>
          </p:cNvGrpSpPr>
          <p:nvPr/>
        </p:nvGrpSpPr>
        <p:grpSpPr bwMode="auto">
          <a:xfrm>
            <a:off x="4625975" y="2420939"/>
            <a:ext cx="503238" cy="503237"/>
            <a:chOff x="1954" y="1525"/>
            <a:chExt cx="317" cy="317"/>
          </a:xfrm>
        </p:grpSpPr>
        <p:sp>
          <p:nvSpPr>
            <p:cNvPr id="48151" name="Line 23">
              <a:extLst>
                <a:ext uri="{FF2B5EF4-FFF2-40B4-BE49-F238E27FC236}">
                  <a16:creationId xmlns:a16="http://schemas.microsoft.com/office/drawing/2014/main" id="{C21EB359-426C-CE44-B27D-72C39CECA0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8152" name="Line 24">
              <a:extLst>
                <a:ext uri="{FF2B5EF4-FFF2-40B4-BE49-F238E27FC236}">
                  <a16:creationId xmlns:a16="http://schemas.microsoft.com/office/drawing/2014/main" id="{B0296C4F-FB5A-DB42-A1F2-0EA8E921E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8153" name="Freeform 25">
            <a:extLst>
              <a:ext uri="{FF2B5EF4-FFF2-40B4-BE49-F238E27FC236}">
                <a16:creationId xmlns:a16="http://schemas.microsoft.com/office/drawing/2014/main" id="{2E542321-0A89-A342-8352-B90956ABD931}"/>
              </a:ext>
            </a:extLst>
          </p:cNvPr>
          <p:cNvSpPr>
            <a:spLocks/>
          </p:cNvSpPr>
          <p:nvPr/>
        </p:nvSpPr>
        <p:spPr bwMode="auto">
          <a:xfrm>
            <a:off x="2063751" y="52752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8154" name="Group 26">
            <a:extLst>
              <a:ext uri="{FF2B5EF4-FFF2-40B4-BE49-F238E27FC236}">
                <a16:creationId xmlns:a16="http://schemas.microsoft.com/office/drawing/2014/main" id="{883E66A7-71B8-7D44-84B0-ADB600EB1B1A}"/>
              </a:ext>
            </a:extLst>
          </p:cNvPr>
          <p:cNvGrpSpPr>
            <a:grpSpLocks/>
          </p:cNvGrpSpPr>
          <p:nvPr/>
        </p:nvGrpSpPr>
        <p:grpSpPr bwMode="auto">
          <a:xfrm>
            <a:off x="7824789" y="2420939"/>
            <a:ext cx="503237" cy="503237"/>
            <a:chOff x="1954" y="1525"/>
            <a:chExt cx="317" cy="317"/>
          </a:xfrm>
        </p:grpSpPr>
        <p:sp>
          <p:nvSpPr>
            <p:cNvPr id="48155" name="Line 27">
              <a:extLst>
                <a:ext uri="{FF2B5EF4-FFF2-40B4-BE49-F238E27FC236}">
                  <a16:creationId xmlns:a16="http://schemas.microsoft.com/office/drawing/2014/main" id="{A799680F-6594-134F-B3C7-410FA0C20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8156" name="Line 28">
              <a:extLst>
                <a:ext uri="{FF2B5EF4-FFF2-40B4-BE49-F238E27FC236}">
                  <a16:creationId xmlns:a16="http://schemas.microsoft.com/office/drawing/2014/main" id="{86CB38A0-F552-0A4F-BCE3-019F737E3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8157" name="Text Box 29">
            <a:extLst>
              <a:ext uri="{FF2B5EF4-FFF2-40B4-BE49-F238E27FC236}">
                <a16:creationId xmlns:a16="http://schemas.microsoft.com/office/drawing/2014/main" id="{3B81683A-4D22-394F-921E-B96493C02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8159" name="Picture 31">
            <a:extLst>
              <a:ext uri="{FF2B5EF4-FFF2-40B4-BE49-F238E27FC236}">
                <a16:creationId xmlns:a16="http://schemas.microsoft.com/office/drawing/2014/main" id="{8046D202-BA82-314E-85B7-716D5698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916113"/>
            <a:ext cx="1944688" cy="150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60" name="Text Box 32">
            <a:extLst>
              <a:ext uri="{FF2B5EF4-FFF2-40B4-BE49-F238E27FC236}">
                <a16:creationId xmlns:a16="http://schemas.microsoft.com/office/drawing/2014/main" id="{CA80F030-1793-3045-97E9-509A5A1DC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439" y="2222500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BAL SATIŞ</a:t>
            </a:r>
          </a:p>
        </p:txBody>
      </p:sp>
      <p:pic>
        <p:nvPicPr>
          <p:cNvPr id="48161" name="Picture 33">
            <a:extLst>
              <a:ext uri="{FF2B5EF4-FFF2-40B4-BE49-F238E27FC236}">
                <a16:creationId xmlns:a16="http://schemas.microsoft.com/office/drawing/2014/main" id="{804EBBE0-0A3B-D24B-9F3E-23C71D81D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1946276"/>
            <a:ext cx="1873250" cy="133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62" name="Freeform 34">
            <a:extLst>
              <a:ext uri="{FF2B5EF4-FFF2-40B4-BE49-F238E27FC236}">
                <a16:creationId xmlns:a16="http://schemas.microsoft.com/office/drawing/2014/main" id="{E6DBBD78-A3F6-AB4A-9229-59B8B998C49F}"/>
              </a:ext>
            </a:extLst>
          </p:cNvPr>
          <p:cNvSpPr>
            <a:spLocks/>
          </p:cNvSpPr>
          <p:nvPr/>
        </p:nvSpPr>
        <p:spPr bwMode="auto">
          <a:xfrm>
            <a:off x="2063751" y="4122739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  <p:bldP spid="481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ayt Numarası Yer Tutucusu 4">
            <a:extLst>
              <a:ext uri="{FF2B5EF4-FFF2-40B4-BE49-F238E27FC236}">
                <a16:creationId xmlns:a16="http://schemas.microsoft.com/office/drawing/2014/main" id="{2B02CACE-88E4-6744-A414-8D3F629788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7CB2C-5B8F-F74F-804B-3F2CB64F5ABA}" type="slidenum">
              <a:rPr lang="tr-TR" altLang="tr-TR"/>
              <a:pPr/>
              <a:t>24</a:t>
            </a:fld>
            <a:endParaRPr lang="tr-TR" altLang="tr-TR"/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320725B4-F0DB-E243-A866-AE920AA84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49157" name="Text Box 5">
            <a:extLst>
              <a:ext uri="{FF2B5EF4-FFF2-40B4-BE49-F238E27FC236}">
                <a16:creationId xmlns:a16="http://schemas.microsoft.com/office/drawing/2014/main" id="{5B0F5A32-C804-E246-934A-89B64BE02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başkasının adına balı süzmektedir (petekten sızdırma).</a:t>
            </a:r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715E3F39-1E38-6B49-B284-5232E40EB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49159" name="Text Box 7">
            <a:extLst>
              <a:ext uri="{FF2B5EF4-FFF2-40B4-BE49-F238E27FC236}">
                <a16:creationId xmlns:a16="http://schemas.microsoft.com/office/drawing/2014/main" id="{B2C5AB84-85AB-174F-B60C-BED40D97D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49160" name="Text Box 8">
            <a:extLst>
              <a:ext uri="{FF2B5EF4-FFF2-40B4-BE49-F238E27FC236}">
                <a16:creationId xmlns:a16="http://schemas.microsoft.com/office/drawing/2014/main" id="{994518B2-87E7-BC4D-BD00-6C4F08349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49161" name="Text Box 9">
            <a:extLst>
              <a:ext uri="{FF2B5EF4-FFF2-40B4-BE49-F238E27FC236}">
                <a16:creationId xmlns:a16="http://schemas.microsoft.com/office/drawing/2014/main" id="{6DA6B4A8-5CD0-A645-A743-45B6141D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49162" name="Text Box 10">
            <a:extLst>
              <a:ext uri="{FF2B5EF4-FFF2-40B4-BE49-F238E27FC236}">
                <a16:creationId xmlns:a16="http://schemas.microsoft.com/office/drawing/2014/main" id="{C9F77EED-8530-A94D-8A9E-B6C3A82D6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49163" name="Text Box 11">
            <a:extLst>
              <a:ext uri="{FF2B5EF4-FFF2-40B4-BE49-F238E27FC236}">
                <a16:creationId xmlns:a16="http://schemas.microsoft.com/office/drawing/2014/main" id="{825AAB23-1368-F54C-8075-EFB0122A1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5E636D0A-7B66-944D-9037-0899F3107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49165" name="Text Box 13">
            <a:extLst>
              <a:ext uri="{FF2B5EF4-FFF2-40B4-BE49-F238E27FC236}">
                <a16:creationId xmlns:a16="http://schemas.microsoft.com/office/drawing/2014/main" id="{72CCCBE6-0F13-2F43-A2E8-03432251B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7295575E-5A56-6941-96FD-AD0EFB2C6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49167" name="Text Box 15">
            <a:extLst>
              <a:ext uri="{FF2B5EF4-FFF2-40B4-BE49-F238E27FC236}">
                <a16:creationId xmlns:a16="http://schemas.microsoft.com/office/drawing/2014/main" id="{EC758AE6-7C34-D24B-95DA-BA3ADD593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49168" name="Text Box 16">
            <a:extLst>
              <a:ext uri="{FF2B5EF4-FFF2-40B4-BE49-F238E27FC236}">
                <a16:creationId xmlns:a16="http://schemas.microsoft.com/office/drawing/2014/main" id="{9CDBAF6F-DC9D-2740-A841-7621DBCCD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49169" name="Text Box 17">
            <a:extLst>
              <a:ext uri="{FF2B5EF4-FFF2-40B4-BE49-F238E27FC236}">
                <a16:creationId xmlns:a16="http://schemas.microsoft.com/office/drawing/2014/main" id="{1B72FA83-DF4D-9D4B-8736-E282F4EF6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49170" name="Text Box 18">
            <a:extLst>
              <a:ext uri="{FF2B5EF4-FFF2-40B4-BE49-F238E27FC236}">
                <a16:creationId xmlns:a16="http://schemas.microsoft.com/office/drawing/2014/main" id="{F824B227-EBFF-D24F-A7C4-5C38545E1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42115A3F-ABA4-4940-8881-E17ECD06B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990099E5-29BB-094B-B1CC-34F664922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49177" name="Freeform 25">
            <a:extLst>
              <a:ext uri="{FF2B5EF4-FFF2-40B4-BE49-F238E27FC236}">
                <a16:creationId xmlns:a16="http://schemas.microsoft.com/office/drawing/2014/main" id="{F34170CA-4BFD-0D4F-BD62-E3DFE1C91ECF}"/>
              </a:ext>
            </a:extLst>
          </p:cNvPr>
          <p:cNvSpPr>
            <a:spLocks/>
          </p:cNvSpPr>
          <p:nvPr/>
        </p:nvSpPr>
        <p:spPr bwMode="auto">
          <a:xfrm>
            <a:off x="2063751" y="3429000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9181" name="Text Box 29">
            <a:extLst>
              <a:ext uri="{FF2B5EF4-FFF2-40B4-BE49-F238E27FC236}">
                <a16:creationId xmlns:a16="http://schemas.microsoft.com/office/drawing/2014/main" id="{DE2D2FAE-E3BE-EB4C-B0C9-D58FD16BA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49185" name="Picture 33">
            <a:extLst>
              <a:ext uri="{FF2B5EF4-FFF2-40B4-BE49-F238E27FC236}">
                <a16:creationId xmlns:a16="http://schemas.microsoft.com/office/drawing/2014/main" id="{B3D04342-D376-4A43-A14E-065DA798E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1916113"/>
            <a:ext cx="1944687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2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ayt Numarası Yer Tutucusu 4">
            <a:extLst>
              <a:ext uri="{FF2B5EF4-FFF2-40B4-BE49-F238E27FC236}">
                <a16:creationId xmlns:a16="http://schemas.microsoft.com/office/drawing/2014/main" id="{41A95BC5-9483-9B4A-B66E-2809ED4975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6CFB48-09B3-9448-9863-E27504ABB306}" type="slidenum">
              <a:rPr lang="tr-TR" altLang="tr-TR"/>
              <a:pPr/>
              <a:t>25</a:t>
            </a:fld>
            <a:endParaRPr lang="tr-TR" altLang="tr-TR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AC45BF93-9A80-5344-8EF7-E738107A5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Bal</a:t>
            </a:r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53CF7146-C872-A641-9BFE-CCEA7C561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kovanlardan polen toplamaktadır.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4D7418AE-BC2E-3549-908A-284DA7BFD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1"/>
            <a:ext cx="351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01.49</a:t>
            </a:r>
            <a:r>
              <a:rPr lang="tr-TR" altLang="tr-TR"/>
              <a:t> Diğer Hayvan Yetiştiriciliği</a:t>
            </a: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27557729-58A4-6B4F-980E-7C1C9F3B6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3860801"/>
            <a:ext cx="3801041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10.89</a:t>
            </a:r>
            <a:r>
              <a:rPr lang="tr-TR" altLang="tr-TR"/>
              <a:t> B.y.s. diğer gıda maddelerinin imalatı</a:t>
            </a:r>
          </a:p>
        </p:txBody>
      </p:sp>
      <p:sp>
        <p:nvSpPr>
          <p:cNvPr id="52230" name="Text Box 6">
            <a:extLst>
              <a:ext uri="{FF2B5EF4-FFF2-40B4-BE49-F238E27FC236}">
                <a16:creationId xmlns:a16="http://schemas.microsoft.com/office/drawing/2014/main" id="{8FEBFEC1-944F-6448-963C-41216D242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149725"/>
            <a:ext cx="4745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46.38</a:t>
            </a:r>
            <a:r>
              <a:rPr lang="tr-TR" altLang="tr-TR"/>
              <a:t> Balık, kabuklular ve yumuşakçalar da dahil diğer gıda maddelerinin toptan ticareti</a:t>
            </a:r>
          </a:p>
        </p:txBody>
      </p:sp>
      <p:sp>
        <p:nvSpPr>
          <p:cNvPr id="52231" name="Text Box 7">
            <a:extLst>
              <a:ext uri="{FF2B5EF4-FFF2-40B4-BE49-F238E27FC236}">
                <a16:creationId xmlns:a16="http://schemas.microsoft.com/office/drawing/2014/main" id="{6CB18D8E-8756-5D43-B4C7-887CA2B51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72440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2232" name="Text Box 8">
            <a:extLst>
              <a:ext uri="{FF2B5EF4-FFF2-40B4-BE49-F238E27FC236}">
                <a16:creationId xmlns:a16="http://schemas.microsoft.com/office/drawing/2014/main" id="{50802377-F993-884F-94E9-ABAE11593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30066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47.11</a:t>
            </a:r>
            <a:r>
              <a:rPr lang="tr-TR" altLang="tr-TR"/>
              <a:t> Belirli bir mala tahsis edilmemiş mağazalarda gıda, içecek veya tütün ağırlıklı perakende ticaret</a:t>
            </a:r>
          </a:p>
        </p:txBody>
      </p:sp>
      <p:sp>
        <p:nvSpPr>
          <p:cNvPr id="52233" name="Text Box 9">
            <a:extLst>
              <a:ext uri="{FF2B5EF4-FFF2-40B4-BE49-F238E27FC236}">
                <a16:creationId xmlns:a16="http://schemas.microsoft.com/office/drawing/2014/main" id="{9665A4B1-E888-954A-949D-848EF58AB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2234" name="Text Box 10">
            <a:extLst>
              <a:ext uri="{FF2B5EF4-FFF2-40B4-BE49-F238E27FC236}">
                <a16:creationId xmlns:a16="http://schemas.microsoft.com/office/drawing/2014/main" id="{BEC34AD1-5DBF-234D-A7BC-B5A018CA4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2235" name="Text Box 11">
            <a:extLst>
              <a:ext uri="{FF2B5EF4-FFF2-40B4-BE49-F238E27FC236}">
                <a16:creationId xmlns:a16="http://schemas.microsoft.com/office/drawing/2014/main" id="{803E2E33-BFC9-5543-AC63-5A3D93A57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789364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2236" name="Text Box 12">
            <a:extLst>
              <a:ext uri="{FF2B5EF4-FFF2-40B4-BE49-F238E27FC236}">
                <a16:creationId xmlns:a16="http://schemas.microsoft.com/office/drawing/2014/main" id="{487D1A66-8205-204E-9501-6F9F95524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149726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2237" name="Text Box 13">
            <a:extLst>
              <a:ext uri="{FF2B5EF4-FFF2-40B4-BE49-F238E27FC236}">
                <a16:creationId xmlns:a16="http://schemas.microsoft.com/office/drawing/2014/main" id="{4BF8FED9-0AE4-CF46-B87F-6133E1442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4687889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2238" name="Text Box 14">
            <a:extLst>
              <a:ext uri="{FF2B5EF4-FFF2-40B4-BE49-F238E27FC236}">
                <a16:creationId xmlns:a16="http://schemas.microsoft.com/office/drawing/2014/main" id="{204B99D6-5A8B-7446-9656-C7860446B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2641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2239" name="Text Box 15">
            <a:extLst>
              <a:ext uri="{FF2B5EF4-FFF2-40B4-BE49-F238E27FC236}">
                <a16:creationId xmlns:a16="http://schemas.microsoft.com/office/drawing/2014/main" id="{62BBD9EA-EB1E-9945-9ACE-17DB83FD5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5911851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f</a:t>
            </a:r>
          </a:p>
        </p:txBody>
      </p:sp>
      <p:sp>
        <p:nvSpPr>
          <p:cNvPr id="52240" name="Text Box 16">
            <a:extLst>
              <a:ext uri="{FF2B5EF4-FFF2-40B4-BE49-F238E27FC236}">
                <a16:creationId xmlns:a16="http://schemas.microsoft.com/office/drawing/2014/main" id="{B8133315-9890-1444-8241-230308E6D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2241" name="Text Box 17">
            <a:extLst>
              <a:ext uri="{FF2B5EF4-FFF2-40B4-BE49-F238E27FC236}">
                <a16:creationId xmlns:a16="http://schemas.microsoft.com/office/drawing/2014/main" id="{93A6A099-CDA1-884C-801E-803255C4C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37893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2242" name="Text Box 18">
            <a:extLst>
              <a:ext uri="{FF2B5EF4-FFF2-40B4-BE49-F238E27FC236}">
                <a16:creationId xmlns:a16="http://schemas.microsoft.com/office/drawing/2014/main" id="{2D0E36FC-AE40-7442-B5CB-8C50F6B29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221163"/>
            <a:ext cx="13684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2243" name="Freeform 19">
            <a:extLst>
              <a:ext uri="{FF2B5EF4-FFF2-40B4-BE49-F238E27FC236}">
                <a16:creationId xmlns:a16="http://schemas.microsoft.com/office/drawing/2014/main" id="{836C94C7-3936-BC4B-AF6C-6DC002BEE939}"/>
              </a:ext>
            </a:extLst>
          </p:cNvPr>
          <p:cNvSpPr>
            <a:spLocks/>
          </p:cNvSpPr>
          <p:nvPr/>
        </p:nvSpPr>
        <p:spPr bwMode="auto">
          <a:xfrm>
            <a:off x="2063751" y="3429000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2244" name="Text Box 20">
            <a:extLst>
              <a:ext uri="{FF2B5EF4-FFF2-40B4-BE49-F238E27FC236}">
                <a16:creationId xmlns:a16="http://schemas.microsoft.com/office/drawing/2014/main" id="{95F21A39-E28E-594D-944F-41C71846E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52246" name="Picture 22">
            <a:extLst>
              <a:ext uri="{FF2B5EF4-FFF2-40B4-BE49-F238E27FC236}">
                <a16:creationId xmlns:a16="http://schemas.microsoft.com/office/drawing/2014/main" id="{59135159-9B63-3F47-AE52-61D29289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1" y="1749426"/>
            <a:ext cx="2087563" cy="153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ayt Numarası Yer Tutucusu 4">
            <a:extLst>
              <a:ext uri="{FF2B5EF4-FFF2-40B4-BE49-F238E27FC236}">
                <a16:creationId xmlns:a16="http://schemas.microsoft.com/office/drawing/2014/main" id="{CB482F9B-A5D5-E44B-954B-E365AF1789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550A8-B440-6846-B561-4BB6DDFDBAF1}" type="slidenum">
              <a:rPr lang="tr-TR" altLang="tr-TR"/>
              <a:pPr/>
              <a:t>26</a:t>
            </a:fld>
            <a:endParaRPr lang="tr-TR" altLang="tr-TR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3E81E1D4-3FA5-D746-998A-679FE97BC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Çay</a:t>
            </a:r>
          </a:p>
        </p:txBody>
      </p:sp>
      <p:sp>
        <p:nvSpPr>
          <p:cNvPr id="53253" name="Text Box 5">
            <a:extLst>
              <a:ext uri="{FF2B5EF4-FFF2-40B4-BE49-F238E27FC236}">
                <a16:creationId xmlns:a16="http://schemas.microsoft.com/office/drawing/2014/main" id="{212725C7-D131-9141-9046-9E0F96F49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çay bitkisini yetiştirmektedir.</a:t>
            </a:r>
          </a:p>
        </p:txBody>
      </p:sp>
      <p:sp>
        <p:nvSpPr>
          <p:cNvPr id="53254" name="Text Box 6">
            <a:extLst>
              <a:ext uri="{FF2B5EF4-FFF2-40B4-BE49-F238E27FC236}">
                <a16:creationId xmlns:a16="http://schemas.microsoft.com/office/drawing/2014/main" id="{CDF4AEA8-A3F3-A34A-A971-78557A8B8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0"/>
            <a:ext cx="3879850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01.27</a:t>
            </a:r>
            <a:r>
              <a:rPr lang="tr-TR" altLang="tr-TR"/>
              <a:t> İçecek üretiminde kullanılan bitkisel ürünlerin yetiştirilmesi</a:t>
            </a:r>
          </a:p>
        </p:txBody>
      </p:sp>
      <p:sp>
        <p:nvSpPr>
          <p:cNvPr id="53255" name="Text Box 7">
            <a:extLst>
              <a:ext uri="{FF2B5EF4-FFF2-40B4-BE49-F238E27FC236}">
                <a16:creationId xmlns:a16="http://schemas.microsoft.com/office/drawing/2014/main" id="{8E1183CB-189E-4248-815B-FEACF8422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111626"/>
            <a:ext cx="278794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10.83</a:t>
            </a:r>
            <a:r>
              <a:rPr lang="tr-TR" altLang="tr-TR"/>
              <a:t> Kahve ve çayın işlenmesi</a:t>
            </a:r>
          </a:p>
        </p:txBody>
      </p:sp>
      <p:sp>
        <p:nvSpPr>
          <p:cNvPr id="53256" name="Text Box 8">
            <a:extLst>
              <a:ext uri="{FF2B5EF4-FFF2-40B4-BE49-F238E27FC236}">
                <a16:creationId xmlns:a16="http://schemas.microsoft.com/office/drawing/2014/main" id="{0EBA88D7-FB46-8248-81A7-07B639A0D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4862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46.37</a:t>
            </a:r>
            <a:r>
              <a:rPr lang="tr-TR" altLang="tr-TR"/>
              <a:t> Kahve, çay, kakao ve baharat toptan ticareti</a:t>
            </a:r>
          </a:p>
        </p:txBody>
      </p:sp>
      <p:sp>
        <p:nvSpPr>
          <p:cNvPr id="53257" name="Text Box 9">
            <a:extLst>
              <a:ext uri="{FF2B5EF4-FFF2-40B4-BE49-F238E27FC236}">
                <a16:creationId xmlns:a16="http://schemas.microsoft.com/office/drawing/2014/main" id="{614060F4-99AF-9948-87C8-81211788A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164138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3259" name="Text Box 11">
            <a:extLst>
              <a:ext uri="{FF2B5EF4-FFF2-40B4-BE49-F238E27FC236}">
                <a16:creationId xmlns:a16="http://schemas.microsoft.com/office/drawing/2014/main" id="{1549A832-F2D3-A743-8A51-E602C3458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3260" name="Text Box 12">
            <a:extLst>
              <a:ext uri="{FF2B5EF4-FFF2-40B4-BE49-F238E27FC236}">
                <a16:creationId xmlns:a16="http://schemas.microsoft.com/office/drawing/2014/main" id="{7C4CC48B-0F01-334B-97C4-FE93EE87B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3261" name="Text Box 13">
            <a:extLst>
              <a:ext uri="{FF2B5EF4-FFF2-40B4-BE49-F238E27FC236}">
                <a16:creationId xmlns:a16="http://schemas.microsoft.com/office/drawing/2014/main" id="{0489E65D-ACFB-3041-B203-73867C98A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040189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3262" name="Text Box 14">
            <a:extLst>
              <a:ext uri="{FF2B5EF4-FFF2-40B4-BE49-F238E27FC236}">
                <a16:creationId xmlns:a16="http://schemas.microsoft.com/office/drawing/2014/main" id="{B5DD4CC5-7391-CA43-89B3-39C3ADE4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4719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3263" name="Text Box 15">
            <a:extLst>
              <a:ext uri="{FF2B5EF4-FFF2-40B4-BE49-F238E27FC236}">
                <a16:creationId xmlns:a16="http://schemas.microsoft.com/office/drawing/2014/main" id="{0C042DD8-A7E6-1549-9657-D4D78402F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5192714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3264" name="Text Box 16">
            <a:extLst>
              <a:ext uri="{FF2B5EF4-FFF2-40B4-BE49-F238E27FC236}">
                <a16:creationId xmlns:a16="http://schemas.microsoft.com/office/drawing/2014/main" id="{A3644B8D-4672-9A48-8BEA-FE762C641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9118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3266" name="Text Box 18">
            <a:extLst>
              <a:ext uri="{FF2B5EF4-FFF2-40B4-BE49-F238E27FC236}">
                <a16:creationId xmlns:a16="http://schemas.microsoft.com/office/drawing/2014/main" id="{CE81BCFC-5FBB-B849-B9DC-C5DD47676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3267" name="Text Box 19">
            <a:extLst>
              <a:ext uri="{FF2B5EF4-FFF2-40B4-BE49-F238E27FC236}">
                <a16:creationId xmlns:a16="http://schemas.microsoft.com/office/drawing/2014/main" id="{6691C597-BA67-904F-A7F5-BD87C7368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052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3268" name="Text Box 20">
            <a:extLst>
              <a:ext uri="{FF2B5EF4-FFF2-40B4-BE49-F238E27FC236}">
                <a16:creationId xmlns:a16="http://schemas.microsoft.com/office/drawing/2014/main" id="{C7E051F6-E9B8-A74A-AC9F-4777774F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365626"/>
            <a:ext cx="136842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3269" name="Freeform 21">
            <a:extLst>
              <a:ext uri="{FF2B5EF4-FFF2-40B4-BE49-F238E27FC236}">
                <a16:creationId xmlns:a16="http://schemas.microsoft.com/office/drawing/2014/main" id="{C1B39223-A832-1B4F-8CDA-97733342D56E}"/>
              </a:ext>
            </a:extLst>
          </p:cNvPr>
          <p:cNvSpPr>
            <a:spLocks/>
          </p:cNvSpPr>
          <p:nvPr/>
        </p:nvSpPr>
        <p:spPr bwMode="auto">
          <a:xfrm>
            <a:off x="2063751" y="3429000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3270" name="Text Box 22">
            <a:extLst>
              <a:ext uri="{FF2B5EF4-FFF2-40B4-BE49-F238E27FC236}">
                <a16:creationId xmlns:a16="http://schemas.microsoft.com/office/drawing/2014/main" id="{008A48C3-69B2-B947-BE0F-9F9C55C41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53272" name="Picture 24">
            <a:extLst>
              <a:ext uri="{FF2B5EF4-FFF2-40B4-BE49-F238E27FC236}">
                <a16:creationId xmlns:a16="http://schemas.microsoft.com/office/drawing/2014/main" id="{8344944F-01CE-A242-862B-F193F82D6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9" y="1773238"/>
            <a:ext cx="2160587" cy="16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4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  <p:bldP spid="53254" grpId="0"/>
      <p:bldP spid="53255" grpId="0"/>
      <p:bldP spid="53256" grpId="0"/>
      <p:bldP spid="53257" grpId="0"/>
      <p:bldP spid="53259" grpId="0"/>
      <p:bldP spid="53260" grpId="0"/>
      <p:bldP spid="53261" grpId="0"/>
      <p:bldP spid="53262" grpId="0"/>
      <p:bldP spid="53263" grpId="0"/>
      <p:bldP spid="53264" grpId="0"/>
      <p:bldP spid="53266" grpId="0"/>
      <p:bldP spid="53267" grpId="0"/>
      <p:bldP spid="53268" grpId="0"/>
      <p:bldP spid="532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ayt Numarası Yer Tutucusu 4">
            <a:extLst>
              <a:ext uri="{FF2B5EF4-FFF2-40B4-BE49-F238E27FC236}">
                <a16:creationId xmlns:a16="http://schemas.microsoft.com/office/drawing/2014/main" id="{C2570A20-81E6-364B-A8AC-1308C4850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FDA254-1CDA-E64D-B35F-CEFA41900B23}" type="slidenum">
              <a:rPr lang="tr-TR" altLang="tr-TR"/>
              <a:pPr/>
              <a:t>27</a:t>
            </a:fld>
            <a:endParaRPr lang="tr-TR" altLang="tr-TR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CE69E50E-728F-2E48-A32B-1AC7F35B3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Çay</a:t>
            </a:r>
          </a:p>
        </p:txBody>
      </p:sp>
      <p:sp>
        <p:nvSpPr>
          <p:cNvPr id="55299" name="Text Box 3">
            <a:extLst>
              <a:ext uri="{FF2B5EF4-FFF2-40B4-BE49-F238E27FC236}">
                <a16:creationId xmlns:a16="http://schemas.microsoft.com/office/drawing/2014/main" id="{4511BD2A-CD56-0D41-84DA-4325DD3D3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çayı kurutmakta ve fermente etmektedir.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279CF096-34CB-D248-8874-D177397B9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0"/>
            <a:ext cx="3879850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01.27</a:t>
            </a:r>
            <a:r>
              <a:rPr lang="tr-TR" altLang="tr-TR"/>
              <a:t> İçecek üretiminde kullanılan bitkisel ürünlerin yetiştirilmesi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18F83610-6C2F-2F44-A738-E60EA8922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111626"/>
            <a:ext cx="278794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10.83</a:t>
            </a:r>
            <a:r>
              <a:rPr lang="tr-TR" altLang="tr-TR"/>
              <a:t> Kahve ve çayın işlenmesi</a:t>
            </a: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2F807356-305E-8D4C-BB8C-BF4FEF817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4862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46.37</a:t>
            </a:r>
            <a:r>
              <a:rPr lang="tr-TR" altLang="tr-TR"/>
              <a:t> Kahve, çay, kakao ve baharat toptan ticareti</a:t>
            </a:r>
          </a:p>
        </p:txBody>
      </p:sp>
      <p:sp>
        <p:nvSpPr>
          <p:cNvPr id="55303" name="Text Box 7">
            <a:extLst>
              <a:ext uri="{FF2B5EF4-FFF2-40B4-BE49-F238E27FC236}">
                <a16:creationId xmlns:a16="http://schemas.microsoft.com/office/drawing/2014/main" id="{58BD0438-E82A-9E42-ADE6-D5F6B60C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164138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5304" name="Text Box 8">
            <a:extLst>
              <a:ext uri="{FF2B5EF4-FFF2-40B4-BE49-F238E27FC236}">
                <a16:creationId xmlns:a16="http://schemas.microsoft.com/office/drawing/2014/main" id="{03E57AD0-C295-9C4B-AEB6-23EBE05C3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5305" name="Text Box 9">
            <a:extLst>
              <a:ext uri="{FF2B5EF4-FFF2-40B4-BE49-F238E27FC236}">
                <a16:creationId xmlns:a16="http://schemas.microsoft.com/office/drawing/2014/main" id="{7316D95C-AEBE-4948-9C5B-4C09FA0C3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5306" name="Text Box 10">
            <a:extLst>
              <a:ext uri="{FF2B5EF4-FFF2-40B4-BE49-F238E27FC236}">
                <a16:creationId xmlns:a16="http://schemas.microsoft.com/office/drawing/2014/main" id="{0FDBF953-3820-4C42-A81F-68D3F63E1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040189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5307" name="Text Box 11">
            <a:extLst>
              <a:ext uri="{FF2B5EF4-FFF2-40B4-BE49-F238E27FC236}">
                <a16:creationId xmlns:a16="http://schemas.microsoft.com/office/drawing/2014/main" id="{A9729101-58F3-224C-AE70-EF760BACF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4719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5308" name="Text Box 12">
            <a:extLst>
              <a:ext uri="{FF2B5EF4-FFF2-40B4-BE49-F238E27FC236}">
                <a16:creationId xmlns:a16="http://schemas.microsoft.com/office/drawing/2014/main" id="{63D0B0D5-4FDE-094E-A92C-6E18CFA48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5192714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5309" name="Text Box 13">
            <a:extLst>
              <a:ext uri="{FF2B5EF4-FFF2-40B4-BE49-F238E27FC236}">
                <a16:creationId xmlns:a16="http://schemas.microsoft.com/office/drawing/2014/main" id="{3DC9A847-C50D-BB4C-8FBC-0C495FE78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9118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5310" name="Text Box 14">
            <a:extLst>
              <a:ext uri="{FF2B5EF4-FFF2-40B4-BE49-F238E27FC236}">
                <a16:creationId xmlns:a16="http://schemas.microsoft.com/office/drawing/2014/main" id="{EE4A833E-5560-274F-BA61-FA963E84C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5311" name="Text Box 15">
            <a:extLst>
              <a:ext uri="{FF2B5EF4-FFF2-40B4-BE49-F238E27FC236}">
                <a16:creationId xmlns:a16="http://schemas.microsoft.com/office/drawing/2014/main" id="{2FA2C8F1-727B-734F-A598-0B63A7BF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052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5312" name="Text Box 16">
            <a:extLst>
              <a:ext uri="{FF2B5EF4-FFF2-40B4-BE49-F238E27FC236}">
                <a16:creationId xmlns:a16="http://schemas.microsoft.com/office/drawing/2014/main" id="{6A6F0427-FD8D-5843-984D-ED678DBF4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365626"/>
            <a:ext cx="136842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5313" name="Freeform 17">
            <a:extLst>
              <a:ext uri="{FF2B5EF4-FFF2-40B4-BE49-F238E27FC236}">
                <a16:creationId xmlns:a16="http://schemas.microsoft.com/office/drawing/2014/main" id="{205DC5BC-8D0E-7E43-B8A6-9BFB7B649934}"/>
              </a:ext>
            </a:extLst>
          </p:cNvPr>
          <p:cNvSpPr>
            <a:spLocks/>
          </p:cNvSpPr>
          <p:nvPr/>
        </p:nvSpPr>
        <p:spPr bwMode="auto">
          <a:xfrm>
            <a:off x="2063751" y="40052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5314" name="Text Box 18">
            <a:extLst>
              <a:ext uri="{FF2B5EF4-FFF2-40B4-BE49-F238E27FC236}">
                <a16:creationId xmlns:a16="http://schemas.microsoft.com/office/drawing/2014/main" id="{2FABB1C7-51F5-3140-9C29-7245454D3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55316" name="Picture 20">
            <a:extLst>
              <a:ext uri="{FF2B5EF4-FFF2-40B4-BE49-F238E27FC236}">
                <a16:creationId xmlns:a16="http://schemas.microsoft.com/office/drawing/2014/main" id="{C2D82D96-541C-9C49-9C66-5EE8E20DB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628775"/>
            <a:ext cx="2447925" cy="17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5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ayt Numarası Yer Tutucusu 4">
            <a:extLst>
              <a:ext uri="{FF2B5EF4-FFF2-40B4-BE49-F238E27FC236}">
                <a16:creationId xmlns:a16="http://schemas.microsoft.com/office/drawing/2014/main" id="{477790C7-9930-4945-9AF0-0C0E280D05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ACD93C-ABA7-E04F-AE33-A7C499CDB186}" type="slidenum">
              <a:rPr lang="tr-TR" altLang="tr-TR"/>
              <a:pPr/>
              <a:t>28</a:t>
            </a:fld>
            <a:endParaRPr lang="tr-TR" altLang="tr-TR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85FF3F5F-C333-8A4D-A9AC-156741597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Çay</a:t>
            </a:r>
          </a:p>
        </p:txBody>
      </p:sp>
      <p:sp>
        <p:nvSpPr>
          <p:cNvPr id="56323" name="Text Box 3">
            <a:extLst>
              <a:ext uri="{FF2B5EF4-FFF2-40B4-BE49-F238E27FC236}">
                <a16:creationId xmlns:a16="http://schemas.microsoft.com/office/drawing/2014/main" id="{91221249-49F8-9649-83D6-89B6C42A9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çayı satın aldıktan sonra kendi adına paketleyerek satmaktadır.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48CE46E8-8476-A74D-A57F-37F9B943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0"/>
            <a:ext cx="3879850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01.27</a:t>
            </a:r>
            <a:r>
              <a:rPr lang="tr-TR" altLang="tr-TR"/>
              <a:t> İçecek üretiminde kullanılan bitkisel ürünlerin yetiştirilmesi</a:t>
            </a:r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7D796D7D-CE3A-9E47-A17A-4D93559F6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111626"/>
            <a:ext cx="278794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10.83</a:t>
            </a:r>
            <a:r>
              <a:rPr lang="tr-TR" altLang="tr-TR"/>
              <a:t> Kahve ve çayın işlenmesi</a:t>
            </a:r>
          </a:p>
        </p:txBody>
      </p:sp>
      <p:sp>
        <p:nvSpPr>
          <p:cNvPr id="56326" name="Text Box 6">
            <a:extLst>
              <a:ext uri="{FF2B5EF4-FFF2-40B4-BE49-F238E27FC236}">
                <a16:creationId xmlns:a16="http://schemas.microsoft.com/office/drawing/2014/main" id="{21441808-2A79-3F49-BCA2-590F9A4E6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4862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46.37</a:t>
            </a:r>
            <a:r>
              <a:rPr lang="tr-TR" altLang="tr-TR"/>
              <a:t> Kahve, çay, kakao ve baharat toptan ticareti</a:t>
            </a:r>
          </a:p>
        </p:txBody>
      </p:sp>
      <p:sp>
        <p:nvSpPr>
          <p:cNvPr id="56327" name="Text Box 7">
            <a:extLst>
              <a:ext uri="{FF2B5EF4-FFF2-40B4-BE49-F238E27FC236}">
                <a16:creationId xmlns:a16="http://schemas.microsoft.com/office/drawing/2014/main" id="{D7CDBE28-8509-1645-9D65-5D845B73D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164138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6328" name="Text Box 8">
            <a:extLst>
              <a:ext uri="{FF2B5EF4-FFF2-40B4-BE49-F238E27FC236}">
                <a16:creationId xmlns:a16="http://schemas.microsoft.com/office/drawing/2014/main" id="{16598F6C-48E6-1348-A149-2C0C24C68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6329" name="Text Box 9">
            <a:extLst>
              <a:ext uri="{FF2B5EF4-FFF2-40B4-BE49-F238E27FC236}">
                <a16:creationId xmlns:a16="http://schemas.microsoft.com/office/drawing/2014/main" id="{D566EA81-FF23-E442-BAEA-C719D0B6C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6330" name="Text Box 10">
            <a:extLst>
              <a:ext uri="{FF2B5EF4-FFF2-40B4-BE49-F238E27FC236}">
                <a16:creationId xmlns:a16="http://schemas.microsoft.com/office/drawing/2014/main" id="{9256932E-9810-D046-B2B9-E119DF53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040189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6331" name="Text Box 11">
            <a:extLst>
              <a:ext uri="{FF2B5EF4-FFF2-40B4-BE49-F238E27FC236}">
                <a16:creationId xmlns:a16="http://schemas.microsoft.com/office/drawing/2014/main" id="{5D7AECC9-DD58-7947-A661-E5A903A2D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4719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6332" name="Text Box 12">
            <a:extLst>
              <a:ext uri="{FF2B5EF4-FFF2-40B4-BE49-F238E27FC236}">
                <a16:creationId xmlns:a16="http://schemas.microsoft.com/office/drawing/2014/main" id="{E37DF81F-85A1-CA46-83B6-B6956A4CD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5192714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6333" name="Text Box 13">
            <a:extLst>
              <a:ext uri="{FF2B5EF4-FFF2-40B4-BE49-F238E27FC236}">
                <a16:creationId xmlns:a16="http://schemas.microsoft.com/office/drawing/2014/main" id="{DD167E1B-8A78-B648-938E-C7EF0EEE4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9118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6334" name="Text Box 14">
            <a:extLst>
              <a:ext uri="{FF2B5EF4-FFF2-40B4-BE49-F238E27FC236}">
                <a16:creationId xmlns:a16="http://schemas.microsoft.com/office/drawing/2014/main" id="{B84E96F6-4E79-7F49-86AA-55233A2C4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6335" name="Text Box 15">
            <a:extLst>
              <a:ext uri="{FF2B5EF4-FFF2-40B4-BE49-F238E27FC236}">
                <a16:creationId xmlns:a16="http://schemas.microsoft.com/office/drawing/2014/main" id="{6437A260-930A-E241-84EE-4330B9712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052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6336" name="Text Box 16">
            <a:extLst>
              <a:ext uri="{FF2B5EF4-FFF2-40B4-BE49-F238E27FC236}">
                <a16:creationId xmlns:a16="http://schemas.microsoft.com/office/drawing/2014/main" id="{72F28175-F28B-0842-B652-053F24552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365626"/>
            <a:ext cx="136842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6337" name="Freeform 17">
            <a:extLst>
              <a:ext uri="{FF2B5EF4-FFF2-40B4-BE49-F238E27FC236}">
                <a16:creationId xmlns:a16="http://schemas.microsoft.com/office/drawing/2014/main" id="{3A73284E-69D7-3148-81A7-8C3B616FF19F}"/>
              </a:ext>
            </a:extLst>
          </p:cNvPr>
          <p:cNvSpPr>
            <a:spLocks/>
          </p:cNvSpPr>
          <p:nvPr/>
        </p:nvSpPr>
        <p:spPr bwMode="auto">
          <a:xfrm>
            <a:off x="2063751" y="5157789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6338" name="Text Box 18">
            <a:extLst>
              <a:ext uri="{FF2B5EF4-FFF2-40B4-BE49-F238E27FC236}">
                <a16:creationId xmlns:a16="http://schemas.microsoft.com/office/drawing/2014/main" id="{9313ED0A-37F8-BB4A-B45F-4452EED3B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56341" name="Picture 21">
            <a:extLst>
              <a:ext uri="{FF2B5EF4-FFF2-40B4-BE49-F238E27FC236}">
                <a16:creationId xmlns:a16="http://schemas.microsoft.com/office/drawing/2014/main" id="{92C0C46E-8430-3D40-A74E-391E47E5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1844675"/>
            <a:ext cx="646113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2" name="Picture 22">
            <a:extLst>
              <a:ext uri="{FF2B5EF4-FFF2-40B4-BE49-F238E27FC236}">
                <a16:creationId xmlns:a16="http://schemas.microsoft.com/office/drawing/2014/main" id="{E81F6043-C1DD-7146-A7E3-1D8785AB1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916113"/>
            <a:ext cx="1441450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343" name="Group 23">
            <a:extLst>
              <a:ext uri="{FF2B5EF4-FFF2-40B4-BE49-F238E27FC236}">
                <a16:creationId xmlns:a16="http://schemas.microsoft.com/office/drawing/2014/main" id="{FC2680C1-0213-0249-A911-B755D952B0B8}"/>
              </a:ext>
            </a:extLst>
          </p:cNvPr>
          <p:cNvGrpSpPr>
            <a:grpSpLocks/>
          </p:cNvGrpSpPr>
          <p:nvPr/>
        </p:nvGrpSpPr>
        <p:grpSpPr bwMode="auto">
          <a:xfrm>
            <a:off x="4727575" y="2276475"/>
            <a:ext cx="503238" cy="503238"/>
            <a:chOff x="1954" y="1525"/>
            <a:chExt cx="317" cy="317"/>
          </a:xfrm>
        </p:grpSpPr>
        <p:sp>
          <p:nvSpPr>
            <p:cNvPr id="56344" name="Line 24">
              <a:extLst>
                <a:ext uri="{FF2B5EF4-FFF2-40B4-BE49-F238E27FC236}">
                  <a16:creationId xmlns:a16="http://schemas.microsoft.com/office/drawing/2014/main" id="{A457AEE9-D574-4949-BFA1-21F250690B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6345" name="Line 25">
              <a:extLst>
                <a:ext uri="{FF2B5EF4-FFF2-40B4-BE49-F238E27FC236}">
                  <a16:creationId xmlns:a16="http://schemas.microsoft.com/office/drawing/2014/main" id="{83B69A65-A545-DC49-8060-C03AD5C39E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6346" name="Group 26">
            <a:extLst>
              <a:ext uri="{FF2B5EF4-FFF2-40B4-BE49-F238E27FC236}">
                <a16:creationId xmlns:a16="http://schemas.microsoft.com/office/drawing/2014/main" id="{D329B676-5F58-0649-8767-2AD60E2E5537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2276475"/>
            <a:ext cx="503238" cy="503238"/>
            <a:chOff x="1954" y="1525"/>
            <a:chExt cx="317" cy="317"/>
          </a:xfrm>
        </p:grpSpPr>
        <p:sp>
          <p:nvSpPr>
            <p:cNvPr id="56347" name="Line 27">
              <a:extLst>
                <a:ext uri="{FF2B5EF4-FFF2-40B4-BE49-F238E27FC236}">
                  <a16:creationId xmlns:a16="http://schemas.microsoft.com/office/drawing/2014/main" id="{16ED397B-AE0A-8542-8DBC-6B9CE7BEAD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6348" name="Line 28">
              <a:extLst>
                <a:ext uri="{FF2B5EF4-FFF2-40B4-BE49-F238E27FC236}">
                  <a16:creationId xmlns:a16="http://schemas.microsoft.com/office/drawing/2014/main" id="{483ED71F-6CAD-8E49-9B57-9E05975DAA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56349" name="Text Box 29">
            <a:extLst>
              <a:ext uri="{FF2B5EF4-FFF2-40B4-BE49-F238E27FC236}">
                <a16:creationId xmlns:a16="http://schemas.microsoft.com/office/drawing/2014/main" id="{049D961D-4F97-5B4E-91A1-014739F84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6" y="2133600"/>
            <a:ext cx="1476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tr-TR" sz="2000"/>
              <a:t>ÇAY SATIŞ</a:t>
            </a:r>
          </a:p>
        </p:txBody>
      </p:sp>
      <p:sp>
        <p:nvSpPr>
          <p:cNvPr id="56350" name="Freeform 30">
            <a:extLst>
              <a:ext uri="{FF2B5EF4-FFF2-40B4-BE49-F238E27FC236}">
                <a16:creationId xmlns:a16="http://schemas.microsoft.com/office/drawing/2014/main" id="{66B23831-DF87-C043-BA57-94A075CC0BB3}"/>
              </a:ext>
            </a:extLst>
          </p:cNvPr>
          <p:cNvSpPr>
            <a:spLocks/>
          </p:cNvSpPr>
          <p:nvPr/>
        </p:nvSpPr>
        <p:spPr bwMode="auto">
          <a:xfrm>
            <a:off x="2063751" y="44370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6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6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6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6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6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5634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FF0E2FB8-6F57-7349-B970-BDFA009520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2ED654-C626-4346-8941-32F387B5480A}" type="slidenum">
              <a:rPr lang="tr-TR" altLang="tr-TR"/>
              <a:pPr/>
              <a:t>29</a:t>
            </a:fld>
            <a:endParaRPr lang="tr-TR" altLang="tr-TR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99267DBE-1E43-6C46-8254-8172E6346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Çay</a:t>
            </a:r>
          </a:p>
        </p:txBody>
      </p:sp>
      <p:sp>
        <p:nvSpPr>
          <p:cNvPr id="57347" name="Text Box 3">
            <a:extLst>
              <a:ext uri="{FF2B5EF4-FFF2-40B4-BE49-F238E27FC236}">
                <a16:creationId xmlns:a16="http://schemas.microsoft.com/office/drawing/2014/main" id="{B567416E-F3A0-1042-9542-EA0B7D0F5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bir ücret veya sözleşme temeline dayalı olarak çayı paketlemektedir.</a:t>
            </a:r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2F4ECAA5-F029-4347-A7A6-6F32DC844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0"/>
            <a:ext cx="3879850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01.27</a:t>
            </a:r>
            <a:r>
              <a:rPr lang="tr-TR" altLang="tr-TR"/>
              <a:t> İçecek üretiminde kullanılan bitkisel ürünlerin yetiştirilmesi</a:t>
            </a:r>
          </a:p>
        </p:txBody>
      </p:sp>
      <p:sp>
        <p:nvSpPr>
          <p:cNvPr id="57349" name="Text Box 5">
            <a:extLst>
              <a:ext uri="{FF2B5EF4-FFF2-40B4-BE49-F238E27FC236}">
                <a16:creationId xmlns:a16="http://schemas.microsoft.com/office/drawing/2014/main" id="{85FD465C-3494-0E41-A37B-145088484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111626"/>
            <a:ext cx="278794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10.83</a:t>
            </a:r>
            <a:r>
              <a:rPr lang="tr-TR" altLang="tr-TR"/>
              <a:t> Kahve ve çayın işlenmesi</a:t>
            </a:r>
          </a:p>
        </p:txBody>
      </p:sp>
      <p:sp>
        <p:nvSpPr>
          <p:cNvPr id="57350" name="Text Box 6">
            <a:extLst>
              <a:ext uri="{FF2B5EF4-FFF2-40B4-BE49-F238E27FC236}">
                <a16:creationId xmlns:a16="http://schemas.microsoft.com/office/drawing/2014/main" id="{297F2B0F-051D-A94D-BDAC-9BAC3BBA4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4862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46.37</a:t>
            </a:r>
            <a:r>
              <a:rPr lang="tr-TR" altLang="tr-TR"/>
              <a:t> Kahve, çay, kakao ve baharat toptan ticareti</a:t>
            </a:r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3697E103-BC89-6947-B787-9E1EB61B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164138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7352" name="Text Box 8">
            <a:extLst>
              <a:ext uri="{FF2B5EF4-FFF2-40B4-BE49-F238E27FC236}">
                <a16:creationId xmlns:a16="http://schemas.microsoft.com/office/drawing/2014/main" id="{0A0AE097-2570-FE4E-9CDE-9410ED792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7353" name="Text Box 9">
            <a:extLst>
              <a:ext uri="{FF2B5EF4-FFF2-40B4-BE49-F238E27FC236}">
                <a16:creationId xmlns:a16="http://schemas.microsoft.com/office/drawing/2014/main" id="{FA4CE6C3-8538-0A49-AA47-3FBA91A40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7354" name="Text Box 10">
            <a:extLst>
              <a:ext uri="{FF2B5EF4-FFF2-40B4-BE49-F238E27FC236}">
                <a16:creationId xmlns:a16="http://schemas.microsoft.com/office/drawing/2014/main" id="{13CE5A19-C490-FC43-9823-989860B2F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040189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7355" name="Text Box 11">
            <a:extLst>
              <a:ext uri="{FF2B5EF4-FFF2-40B4-BE49-F238E27FC236}">
                <a16:creationId xmlns:a16="http://schemas.microsoft.com/office/drawing/2014/main" id="{0EB8DC04-B977-4C4A-9308-122F44057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4719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7356" name="Text Box 12">
            <a:extLst>
              <a:ext uri="{FF2B5EF4-FFF2-40B4-BE49-F238E27FC236}">
                <a16:creationId xmlns:a16="http://schemas.microsoft.com/office/drawing/2014/main" id="{A6C1389D-0E02-9B46-A661-7EF238DC6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5192714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7357" name="Text Box 13">
            <a:extLst>
              <a:ext uri="{FF2B5EF4-FFF2-40B4-BE49-F238E27FC236}">
                <a16:creationId xmlns:a16="http://schemas.microsoft.com/office/drawing/2014/main" id="{940A2966-58A6-244A-B7ED-90536B58B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9118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7358" name="Text Box 14">
            <a:extLst>
              <a:ext uri="{FF2B5EF4-FFF2-40B4-BE49-F238E27FC236}">
                <a16:creationId xmlns:a16="http://schemas.microsoft.com/office/drawing/2014/main" id="{0747E303-846A-AF43-A20B-BBEE319D1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7359" name="Text Box 15">
            <a:extLst>
              <a:ext uri="{FF2B5EF4-FFF2-40B4-BE49-F238E27FC236}">
                <a16:creationId xmlns:a16="http://schemas.microsoft.com/office/drawing/2014/main" id="{A0DC8597-03D6-5D4D-8639-5CECA995D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052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7360" name="Text Box 16">
            <a:extLst>
              <a:ext uri="{FF2B5EF4-FFF2-40B4-BE49-F238E27FC236}">
                <a16:creationId xmlns:a16="http://schemas.microsoft.com/office/drawing/2014/main" id="{CF25C9BE-91D5-644E-A23B-7DDC6AA36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365626"/>
            <a:ext cx="136842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7361" name="Freeform 17">
            <a:extLst>
              <a:ext uri="{FF2B5EF4-FFF2-40B4-BE49-F238E27FC236}">
                <a16:creationId xmlns:a16="http://schemas.microsoft.com/office/drawing/2014/main" id="{98AF9DA2-C04E-454E-92E8-F1E9289002D1}"/>
              </a:ext>
            </a:extLst>
          </p:cNvPr>
          <p:cNvSpPr>
            <a:spLocks/>
          </p:cNvSpPr>
          <p:nvPr/>
        </p:nvSpPr>
        <p:spPr bwMode="auto">
          <a:xfrm>
            <a:off x="2063751" y="5876925"/>
            <a:ext cx="430213" cy="458788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7362" name="Text Box 18">
            <a:extLst>
              <a:ext uri="{FF2B5EF4-FFF2-40B4-BE49-F238E27FC236}">
                <a16:creationId xmlns:a16="http://schemas.microsoft.com/office/drawing/2014/main" id="{610D01CD-FBB3-F64F-8544-7471C1286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pic>
        <p:nvPicPr>
          <p:cNvPr id="57363" name="Picture 19">
            <a:extLst>
              <a:ext uri="{FF2B5EF4-FFF2-40B4-BE49-F238E27FC236}">
                <a16:creationId xmlns:a16="http://schemas.microsoft.com/office/drawing/2014/main" id="{B0224D43-E397-9E40-BCC8-B0FEEEF7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1897063"/>
            <a:ext cx="646112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3" name="Picture 29">
            <a:extLst>
              <a:ext uri="{FF2B5EF4-FFF2-40B4-BE49-F238E27FC236}">
                <a16:creationId xmlns:a16="http://schemas.microsoft.com/office/drawing/2014/main" id="{1F73FEAD-94CE-C646-AF3C-689FCB264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1916113"/>
            <a:ext cx="646112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4" name="Picture 30">
            <a:extLst>
              <a:ext uri="{FF2B5EF4-FFF2-40B4-BE49-F238E27FC236}">
                <a16:creationId xmlns:a16="http://schemas.microsoft.com/office/drawing/2014/main" id="{23C1DB2C-57F8-D047-8E01-C4549AC3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813" y="1916113"/>
            <a:ext cx="646112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5" name="Picture 31">
            <a:extLst>
              <a:ext uri="{FF2B5EF4-FFF2-40B4-BE49-F238E27FC236}">
                <a16:creationId xmlns:a16="http://schemas.microsoft.com/office/drawing/2014/main" id="{DDF711D1-401C-1146-8EFF-876A13509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916113"/>
            <a:ext cx="646113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ayt Numarası Yer Tutucusu 4">
            <a:extLst>
              <a:ext uri="{FF2B5EF4-FFF2-40B4-BE49-F238E27FC236}">
                <a16:creationId xmlns:a16="http://schemas.microsoft.com/office/drawing/2014/main" id="{2C60BA34-4581-CB4A-9431-CA8BC5900A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9DE8DE-8704-2340-A50A-3329D9FD7661}" type="slidenum">
              <a:rPr lang="tr-TR" altLang="tr-TR"/>
              <a:pPr/>
              <a:t>30</a:t>
            </a:fld>
            <a:endParaRPr lang="tr-TR" altLang="tr-TR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32663318-E600-0043-A0B3-6ED7309A1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Çay</a:t>
            </a:r>
          </a:p>
        </p:txBody>
      </p:sp>
      <p:sp>
        <p:nvSpPr>
          <p:cNvPr id="58371" name="Text Box 3">
            <a:extLst>
              <a:ext uri="{FF2B5EF4-FFF2-40B4-BE49-F238E27FC236}">
                <a16:creationId xmlns:a16="http://schemas.microsoft.com/office/drawing/2014/main" id="{974CDA47-9606-3C48-863B-1A967242B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341439"/>
            <a:ext cx="799306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çayı imal ettikten sonra kendi adına süzen poşetlere koymaktadır.</a:t>
            </a:r>
          </a:p>
        </p:txBody>
      </p:sp>
      <p:sp>
        <p:nvSpPr>
          <p:cNvPr id="58372" name="Text Box 4">
            <a:extLst>
              <a:ext uri="{FF2B5EF4-FFF2-40B4-BE49-F238E27FC236}">
                <a16:creationId xmlns:a16="http://schemas.microsoft.com/office/drawing/2014/main" id="{08DF68C8-F706-1547-A08A-84102FBC7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429000"/>
            <a:ext cx="3879850" cy="53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01.27</a:t>
            </a:r>
            <a:r>
              <a:rPr lang="tr-TR" altLang="tr-TR"/>
              <a:t> İçecek üretiminde kullanılan bitkisel ürünlerin yetiştirilmesi</a:t>
            </a:r>
          </a:p>
        </p:txBody>
      </p:sp>
      <p:sp>
        <p:nvSpPr>
          <p:cNvPr id="58373" name="Text Box 5">
            <a:extLst>
              <a:ext uri="{FF2B5EF4-FFF2-40B4-BE49-F238E27FC236}">
                <a16:creationId xmlns:a16="http://schemas.microsoft.com/office/drawing/2014/main" id="{CE9F7344-30C5-864B-A431-BCF270110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4111626"/>
            <a:ext cx="2787943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10.83</a:t>
            </a:r>
            <a:r>
              <a:rPr lang="tr-TR" altLang="tr-TR"/>
              <a:t> Kahve ve çayın işlenmesi</a:t>
            </a:r>
          </a:p>
        </p:txBody>
      </p:sp>
      <p:sp>
        <p:nvSpPr>
          <p:cNvPr id="58374" name="Text Box 6">
            <a:extLst>
              <a:ext uri="{FF2B5EF4-FFF2-40B4-BE49-F238E27FC236}">
                <a16:creationId xmlns:a16="http://schemas.microsoft.com/office/drawing/2014/main" id="{1A6C82C3-ECB0-F540-B0F4-DB2676AE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9" y="44862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46.37</a:t>
            </a:r>
            <a:r>
              <a:rPr lang="tr-TR" altLang="tr-TR"/>
              <a:t> Kahve, çay, kakao ve baharat toptan ticareti</a:t>
            </a:r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id="{A3E91070-BB0B-1B44-9313-7E07864DF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164138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47.29</a:t>
            </a:r>
            <a:r>
              <a:rPr lang="tr-TR" altLang="tr-TR"/>
              <a:t> Belirli bir mala tahsis edilmiş mağazalardaki diğer gıda ürünlerinin perakende ticareti</a:t>
            </a:r>
          </a:p>
        </p:txBody>
      </p:sp>
      <p:sp>
        <p:nvSpPr>
          <p:cNvPr id="58376" name="Text Box 8">
            <a:extLst>
              <a:ext uri="{FF2B5EF4-FFF2-40B4-BE49-F238E27FC236}">
                <a16:creationId xmlns:a16="http://schemas.microsoft.com/office/drawing/2014/main" id="{B2578671-0C19-584E-9068-6B6F003B1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1" y="5949951"/>
            <a:ext cx="3097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 u="sng"/>
              <a:t>82.92</a:t>
            </a:r>
            <a:r>
              <a:rPr lang="tr-TR" altLang="tr-TR"/>
              <a:t> Paketleme faaliyetleri</a:t>
            </a:r>
          </a:p>
        </p:txBody>
      </p:sp>
      <p:sp>
        <p:nvSpPr>
          <p:cNvPr id="58377" name="Text Box 9">
            <a:extLst>
              <a:ext uri="{FF2B5EF4-FFF2-40B4-BE49-F238E27FC236}">
                <a16:creationId xmlns:a16="http://schemas.microsoft.com/office/drawing/2014/main" id="{0D47FBB5-FE69-7D4C-9C85-D1BE89025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1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8378" name="Text Box 10">
            <a:extLst>
              <a:ext uri="{FF2B5EF4-FFF2-40B4-BE49-F238E27FC236}">
                <a16:creationId xmlns:a16="http://schemas.microsoft.com/office/drawing/2014/main" id="{28F818E2-EE70-4D4E-B92D-073BE1969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040189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8379" name="Text Box 11">
            <a:extLst>
              <a:ext uri="{FF2B5EF4-FFF2-40B4-BE49-F238E27FC236}">
                <a16:creationId xmlns:a16="http://schemas.microsoft.com/office/drawing/2014/main" id="{B8710796-A264-2B4D-870C-B92EC8845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447198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8380" name="Text Box 12">
            <a:extLst>
              <a:ext uri="{FF2B5EF4-FFF2-40B4-BE49-F238E27FC236}">
                <a16:creationId xmlns:a16="http://schemas.microsoft.com/office/drawing/2014/main" id="{2FC5C5A5-7BF2-BE4A-BD73-790F23DE3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5192714"/>
            <a:ext cx="33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8381" name="Text Box 13">
            <a:extLst>
              <a:ext uri="{FF2B5EF4-FFF2-40B4-BE49-F238E27FC236}">
                <a16:creationId xmlns:a16="http://schemas.microsoft.com/office/drawing/2014/main" id="{A8D160B5-5FEB-4348-A331-087D07751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5911851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e</a:t>
            </a:r>
          </a:p>
        </p:txBody>
      </p:sp>
      <p:sp>
        <p:nvSpPr>
          <p:cNvPr id="58382" name="Text Box 14">
            <a:extLst>
              <a:ext uri="{FF2B5EF4-FFF2-40B4-BE49-F238E27FC236}">
                <a16:creationId xmlns:a16="http://schemas.microsoft.com/office/drawing/2014/main" id="{0448D7FA-DBE9-094A-A094-066D6BFB4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/>
              <a:t>(Kısım A Tarım, Orm. ve Balıkçılık)</a:t>
            </a:r>
          </a:p>
        </p:txBody>
      </p:sp>
      <p:sp>
        <p:nvSpPr>
          <p:cNvPr id="58383" name="Text Box 15">
            <a:extLst>
              <a:ext uri="{FF2B5EF4-FFF2-40B4-BE49-F238E27FC236}">
                <a16:creationId xmlns:a16="http://schemas.microsoft.com/office/drawing/2014/main" id="{13538A63-28E3-0D49-AB00-338627759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40052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8384" name="Text Box 16">
            <a:extLst>
              <a:ext uri="{FF2B5EF4-FFF2-40B4-BE49-F238E27FC236}">
                <a16:creationId xmlns:a16="http://schemas.microsoft.com/office/drawing/2014/main" id="{3977B9D5-7989-5D46-84B4-05DAA26A0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365626"/>
            <a:ext cx="136842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</a:t>
            </a:r>
          </a:p>
          <a:p>
            <a:pPr algn="l"/>
            <a:r>
              <a:rPr lang="tr-TR" altLang="tr-TR"/>
              <a:t>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8386" name="Text Box 18">
            <a:extLst>
              <a:ext uri="{FF2B5EF4-FFF2-40B4-BE49-F238E27FC236}">
                <a16:creationId xmlns:a16="http://schemas.microsoft.com/office/drawing/2014/main" id="{D1CE705C-7313-4240-8341-4023148B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9" y="5949950"/>
            <a:ext cx="3890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N İdari ve Destek Hizmet Faaliyetleri )</a:t>
            </a:r>
          </a:p>
        </p:txBody>
      </p:sp>
      <p:sp>
        <p:nvSpPr>
          <p:cNvPr id="58391" name="Freeform 23">
            <a:extLst>
              <a:ext uri="{FF2B5EF4-FFF2-40B4-BE49-F238E27FC236}">
                <a16:creationId xmlns:a16="http://schemas.microsoft.com/office/drawing/2014/main" id="{8642E0C7-15A2-3648-A1EF-BB3B1F482AE5}"/>
              </a:ext>
            </a:extLst>
          </p:cNvPr>
          <p:cNvSpPr>
            <a:spLocks/>
          </p:cNvSpPr>
          <p:nvPr/>
        </p:nvSpPr>
        <p:spPr bwMode="auto">
          <a:xfrm>
            <a:off x="2063751" y="40052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58392" name="Picture 24">
            <a:extLst>
              <a:ext uri="{FF2B5EF4-FFF2-40B4-BE49-F238E27FC236}">
                <a16:creationId xmlns:a16="http://schemas.microsoft.com/office/drawing/2014/main" id="{B164CA96-8FDF-F44B-82EE-F9F7F00A3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1773238"/>
            <a:ext cx="1103312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3" name="Picture 25">
            <a:extLst>
              <a:ext uri="{FF2B5EF4-FFF2-40B4-BE49-F238E27FC236}">
                <a16:creationId xmlns:a16="http://schemas.microsoft.com/office/drawing/2014/main" id="{C0A1A68D-2F76-9E49-B17E-712844C02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1" y="1773238"/>
            <a:ext cx="1103313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4" name="Picture 26">
            <a:extLst>
              <a:ext uri="{FF2B5EF4-FFF2-40B4-BE49-F238E27FC236}">
                <a16:creationId xmlns:a16="http://schemas.microsoft.com/office/drawing/2014/main" id="{EDF31F9A-F1F6-944A-8C7C-338411CD3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6" y="1773238"/>
            <a:ext cx="1103313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5" name="Picture 27">
            <a:extLst>
              <a:ext uri="{FF2B5EF4-FFF2-40B4-BE49-F238E27FC236}">
                <a16:creationId xmlns:a16="http://schemas.microsoft.com/office/drawing/2014/main" id="{9CA7125A-D679-4644-BA89-9C9EFBC1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1773238"/>
            <a:ext cx="1103313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ayt Numarası Yer Tutucusu 4">
            <a:extLst>
              <a:ext uri="{FF2B5EF4-FFF2-40B4-BE49-F238E27FC236}">
                <a16:creationId xmlns:a16="http://schemas.microsoft.com/office/drawing/2014/main" id="{85276D9A-76AC-AB40-83D4-78FD5E6CDA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AB31E6-7485-BB4F-85D0-7C5EF893B1FD}" type="slidenum">
              <a:rPr lang="tr-TR" altLang="tr-TR"/>
              <a:pPr/>
              <a:t>31</a:t>
            </a:fld>
            <a:endParaRPr lang="tr-TR" altLang="tr-TR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735C4E5-3E24-1043-A0E4-72C9FEBEB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59395" name="Text Box 3">
            <a:extLst>
              <a:ext uri="{FF2B5EF4-FFF2-40B4-BE49-F238E27FC236}">
                <a16:creationId xmlns:a16="http://schemas.microsoft.com/office/drawing/2014/main" id="{C5B3E191-D257-C247-AE64-57A1D2261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yayımlamakta, ancak gazetenin basımını gerçekleştirmemektedir.</a:t>
            </a:r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12447C7E-FADA-344F-9E38-9B379C64B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59397" name="Text Box 5">
            <a:extLst>
              <a:ext uri="{FF2B5EF4-FFF2-40B4-BE49-F238E27FC236}">
                <a16:creationId xmlns:a16="http://schemas.microsoft.com/office/drawing/2014/main" id="{C5A00A36-35C7-D542-A7FD-12872699B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59398" name="Text Box 6">
            <a:extLst>
              <a:ext uri="{FF2B5EF4-FFF2-40B4-BE49-F238E27FC236}">
                <a16:creationId xmlns:a16="http://schemas.microsoft.com/office/drawing/2014/main" id="{455DA3C2-BB71-484C-AFFF-1B68B4981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59401" name="Text Box 9">
            <a:extLst>
              <a:ext uri="{FF2B5EF4-FFF2-40B4-BE49-F238E27FC236}">
                <a16:creationId xmlns:a16="http://schemas.microsoft.com/office/drawing/2014/main" id="{87B423CF-1C1F-9442-94A3-70E1887A7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59402" name="Text Box 10">
            <a:extLst>
              <a:ext uri="{FF2B5EF4-FFF2-40B4-BE49-F238E27FC236}">
                <a16:creationId xmlns:a16="http://schemas.microsoft.com/office/drawing/2014/main" id="{675E7815-6661-6C48-AD9D-52F2C7C51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59403" name="Text Box 11">
            <a:extLst>
              <a:ext uri="{FF2B5EF4-FFF2-40B4-BE49-F238E27FC236}">
                <a16:creationId xmlns:a16="http://schemas.microsoft.com/office/drawing/2014/main" id="{FB74A892-AF3E-9B46-BF66-B6E6D41B0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59406" name="Text Box 14">
            <a:extLst>
              <a:ext uri="{FF2B5EF4-FFF2-40B4-BE49-F238E27FC236}">
                <a16:creationId xmlns:a16="http://schemas.microsoft.com/office/drawing/2014/main" id="{22D24C1C-6833-054D-A7C6-E8746A853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59408" name="Text Box 16">
            <a:extLst>
              <a:ext uri="{FF2B5EF4-FFF2-40B4-BE49-F238E27FC236}">
                <a16:creationId xmlns:a16="http://schemas.microsoft.com/office/drawing/2014/main" id="{7BF5BB9E-3F75-CF48-8FE8-02060E7D6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59425" name="Text Box 33">
            <a:extLst>
              <a:ext uri="{FF2B5EF4-FFF2-40B4-BE49-F238E27FC236}">
                <a16:creationId xmlns:a16="http://schemas.microsoft.com/office/drawing/2014/main" id="{5CBA180E-46D9-AA43-9FE8-6D95CDB07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59426" name="Text Box 34">
            <a:extLst>
              <a:ext uri="{FF2B5EF4-FFF2-40B4-BE49-F238E27FC236}">
                <a16:creationId xmlns:a16="http://schemas.microsoft.com/office/drawing/2014/main" id="{5938B78A-F81A-024C-BD35-493F0DB05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59427" name="Freeform 35">
            <a:extLst>
              <a:ext uri="{FF2B5EF4-FFF2-40B4-BE49-F238E27FC236}">
                <a16:creationId xmlns:a16="http://schemas.microsoft.com/office/drawing/2014/main" id="{BC3F05A9-5661-5C4A-87CB-10BD9FE3459A}"/>
              </a:ext>
            </a:extLst>
          </p:cNvPr>
          <p:cNvSpPr>
            <a:spLocks/>
          </p:cNvSpPr>
          <p:nvPr/>
        </p:nvSpPr>
        <p:spPr bwMode="auto">
          <a:xfrm>
            <a:off x="2063751" y="57070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9430" name="Text Box 38">
            <a:extLst>
              <a:ext uri="{FF2B5EF4-FFF2-40B4-BE49-F238E27FC236}">
                <a16:creationId xmlns:a16="http://schemas.microsoft.com/office/drawing/2014/main" id="{AC1268C0-43B6-EE4F-890A-698A88F3E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59432" name="Text Box 40">
            <a:extLst>
              <a:ext uri="{FF2B5EF4-FFF2-40B4-BE49-F238E27FC236}">
                <a16:creationId xmlns:a16="http://schemas.microsoft.com/office/drawing/2014/main" id="{D703AAA4-EF44-D44B-B98C-8E4C4E619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pic>
        <p:nvPicPr>
          <p:cNvPr id="59433" name="Picture 41">
            <a:extLst>
              <a:ext uri="{FF2B5EF4-FFF2-40B4-BE49-F238E27FC236}">
                <a16:creationId xmlns:a16="http://schemas.microsoft.com/office/drawing/2014/main" id="{E4D0A767-DDD6-F442-A2E1-DCF4925B6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1628775"/>
            <a:ext cx="1393825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38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9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5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  <p:bldP spid="59397" grpId="0"/>
      <p:bldP spid="59398" grpId="0"/>
      <p:bldP spid="59401" grpId="0"/>
      <p:bldP spid="59402" grpId="0"/>
      <p:bldP spid="59403" grpId="0"/>
      <p:bldP spid="59406" grpId="0"/>
      <p:bldP spid="59408" grpId="0"/>
      <p:bldP spid="59425" grpId="0"/>
      <p:bldP spid="59426" grpId="0"/>
      <p:bldP spid="59430" grpId="0"/>
      <p:bldP spid="594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ayt Numarası Yer Tutucusu 4">
            <a:extLst>
              <a:ext uri="{FF2B5EF4-FFF2-40B4-BE49-F238E27FC236}">
                <a16:creationId xmlns:a16="http://schemas.microsoft.com/office/drawing/2014/main" id="{27B9C687-4FDF-8541-BA04-316E132256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2F6700-2BEC-A444-9D40-931D4CAF66CA}" type="slidenum">
              <a:rPr lang="tr-TR" altLang="tr-TR"/>
              <a:pPr/>
              <a:t>32</a:t>
            </a:fld>
            <a:endParaRPr lang="tr-TR" altLang="tr-TR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EDA5EF16-FB13-2846-80B4-8FDA353AA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61443" name="Text Box 3">
            <a:extLst>
              <a:ext uri="{FF2B5EF4-FFF2-40B4-BE49-F238E27FC236}">
                <a16:creationId xmlns:a16="http://schemas.microsoft.com/office/drawing/2014/main" id="{E3B27DA8-EE2B-8140-A59F-3F8172092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yayımlamakta ve basımını kendisi gerçekleştirmektedir.</a:t>
            </a: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DAB1A4A7-ADC3-4746-832A-A1F1E253D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61445" name="Text Box 5">
            <a:extLst>
              <a:ext uri="{FF2B5EF4-FFF2-40B4-BE49-F238E27FC236}">
                <a16:creationId xmlns:a16="http://schemas.microsoft.com/office/drawing/2014/main" id="{EFFAE5A3-AA45-7944-B39B-CBEC73E8A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03C4D4E4-8E12-C547-BC8C-3F6072ABB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61447" name="Text Box 7">
            <a:extLst>
              <a:ext uri="{FF2B5EF4-FFF2-40B4-BE49-F238E27FC236}">
                <a16:creationId xmlns:a16="http://schemas.microsoft.com/office/drawing/2014/main" id="{AE716218-7163-AF4A-B1E6-C72716F24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61448" name="Text Box 8">
            <a:extLst>
              <a:ext uri="{FF2B5EF4-FFF2-40B4-BE49-F238E27FC236}">
                <a16:creationId xmlns:a16="http://schemas.microsoft.com/office/drawing/2014/main" id="{4C642717-5B5A-0246-AA5D-4CD110D0A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61449" name="Text Box 9">
            <a:extLst>
              <a:ext uri="{FF2B5EF4-FFF2-40B4-BE49-F238E27FC236}">
                <a16:creationId xmlns:a16="http://schemas.microsoft.com/office/drawing/2014/main" id="{0665BDE4-A68F-E849-8F99-F3F2A5128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61450" name="Text Box 10">
            <a:extLst>
              <a:ext uri="{FF2B5EF4-FFF2-40B4-BE49-F238E27FC236}">
                <a16:creationId xmlns:a16="http://schemas.microsoft.com/office/drawing/2014/main" id="{7C6D5EB9-B21A-F940-850D-9DDEDF5AB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61451" name="Text Box 11">
            <a:extLst>
              <a:ext uri="{FF2B5EF4-FFF2-40B4-BE49-F238E27FC236}">
                <a16:creationId xmlns:a16="http://schemas.microsoft.com/office/drawing/2014/main" id="{4E75115D-71FE-0E4F-A8B7-FD13DF4C7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61452" name="Text Box 12">
            <a:extLst>
              <a:ext uri="{FF2B5EF4-FFF2-40B4-BE49-F238E27FC236}">
                <a16:creationId xmlns:a16="http://schemas.microsoft.com/office/drawing/2014/main" id="{EAF995D8-009E-054D-802D-67BF4FE9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61453" name="Text Box 13">
            <a:extLst>
              <a:ext uri="{FF2B5EF4-FFF2-40B4-BE49-F238E27FC236}">
                <a16:creationId xmlns:a16="http://schemas.microsoft.com/office/drawing/2014/main" id="{908FC580-167C-2848-A7C6-666FDE654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61454" name="Freeform 14">
            <a:extLst>
              <a:ext uri="{FF2B5EF4-FFF2-40B4-BE49-F238E27FC236}">
                <a16:creationId xmlns:a16="http://schemas.microsoft.com/office/drawing/2014/main" id="{689B2105-F79F-F042-8694-62629CF66BF8}"/>
              </a:ext>
            </a:extLst>
          </p:cNvPr>
          <p:cNvSpPr>
            <a:spLocks/>
          </p:cNvSpPr>
          <p:nvPr/>
        </p:nvSpPr>
        <p:spPr bwMode="auto">
          <a:xfrm>
            <a:off x="2063751" y="57070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55" name="Text Box 15">
            <a:extLst>
              <a:ext uri="{FF2B5EF4-FFF2-40B4-BE49-F238E27FC236}">
                <a16:creationId xmlns:a16="http://schemas.microsoft.com/office/drawing/2014/main" id="{AD36CC00-2E6C-A04E-A19D-572E77344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61456" name="Text Box 16">
            <a:extLst>
              <a:ext uri="{FF2B5EF4-FFF2-40B4-BE49-F238E27FC236}">
                <a16:creationId xmlns:a16="http://schemas.microsoft.com/office/drawing/2014/main" id="{686AE38B-8A7B-F640-A875-1D7ECE0D2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pic>
        <p:nvPicPr>
          <p:cNvPr id="61457" name="Picture 17">
            <a:extLst>
              <a:ext uri="{FF2B5EF4-FFF2-40B4-BE49-F238E27FC236}">
                <a16:creationId xmlns:a16="http://schemas.microsoft.com/office/drawing/2014/main" id="{4382FE7B-D971-B441-8D83-64C0AE9D6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1628775"/>
            <a:ext cx="1393825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458" name="Group 18">
            <a:extLst>
              <a:ext uri="{FF2B5EF4-FFF2-40B4-BE49-F238E27FC236}">
                <a16:creationId xmlns:a16="http://schemas.microsoft.com/office/drawing/2014/main" id="{B3834800-D396-CE4E-A157-6CD629B2292D}"/>
              </a:ext>
            </a:extLst>
          </p:cNvPr>
          <p:cNvGrpSpPr>
            <a:grpSpLocks/>
          </p:cNvGrpSpPr>
          <p:nvPr/>
        </p:nvGrpSpPr>
        <p:grpSpPr bwMode="auto">
          <a:xfrm>
            <a:off x="5087939" y="2492375"/>
            <a:ext cx="503237" cy="503238"/>
            <a:chOff x="1954" y="1525"/>
            <a:chExt cx="317" cy="317"/>
          </a:xfrm>
        </p:grpSpPr>
        <p:sp>
          <p:nvSpPr>
            <p:cNvPr id="61459" name="Line 19">
              <a:extLst>
                <a:ext uri="{FF2B5EF4-FFF2-40B4-BE49-F238E27FC236}">
                  <a16:creationId xmlns:a16="http://schemas.microsoft.com/office/drawing/2014/main" id="{C78E5A13-D4A0-1F49-86FA-B205A14600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1460" name="Line 20">
              <a:extLst>
                <a:ext uri="{FF2B5EF4-FFF2-40B4-BE49-F238E27FC236}">
                  <a16:creationId xmlns:a16="http://schemas.microsoft.com/office/drawing/2014/main" id="{2FAAD8F8-2A2D-184E-9DD6-45DD03677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61461" name="Picture 21">
            <a:extLst>
              <a:ext uri="{FF2B5EF4-FFF2-40B4-BE49-F238E27FC236}">
                <a16:creationId xmlns:a16="http://schemas.microsoft.com/office/drawing/2014/main" id="{4806E3DA-DD3A-8C4E-A831-A297B2041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700213"/>
            <a:ext cx="1873250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6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6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6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ayt Numarası Yer Tutucusu 4">
            <a:extLst>
              <a:ext uri="{FF2B5EF4-FFF2-40B4-BE49-F238E27FC236}">
                <a16:creationId xmlns:a16="http://schemas.microsoft.com/office/drawing/2014/main" id="{348B5963-E633-9041-A735-2FAC0A27D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71880B-B88C-D841-98E9-75F55BFD81C5}" type="slidenum">
              <a:rPr lang="tr-TR" altLang="tr-TR"/>
              <a:pPr/>
              <a:t>33</a:t>
            </a:fld>
            <a:endParaRPr lang="tr-TR" altLang="tr-TR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753445C1-0950-914E-A914-FA402C0E3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600CE720-072A-3544-8159-094493FC9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yayımlamakta, basımını ve dağıtımını kendisi gerçekleştirmektedir.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28D71BC3-5F2E-A94D-A789-EF5CBB19E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34B5E8F2-1FB5-E64E-BCB5-DEB26E354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62470" name="Text Box 6">
            <a:extLst>
              <a:ext uri="{FF2B5EF4-FFF2-40B4-BE49-F238E27FC236}">
                <a16:creationId xmlns:a16="http://schemas.microsoft.com/office/drawing/2014/main" id="{889CFB7E-D961-E541-A72E-A4AB78346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62471" name="Text Box 7">
            <a:extLst>
              <a:ext uri="{FF2B5EF4-FFF2-40B4-BE49-F238E27FC236}">
                <a16:creationId xmlns:a16="http://schemas.microsoft.com/office/drawing/2014/main" id="{81F86791-89B5-6B46-B015-BB19B419D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62472" name="Text Box 8">
            <a:extLst>
              <a:ext uri="{FF2B5EF4-FFF2-40B4-BE49-F238E27FC236}">
                <a16:creationId xmlns:a16="http://schemas.microsoft.com/office/drawing/2014/main" id="{A008BED1-18A3-1646-BD0D-29C373D62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62473" name="Text Box 9">
            <a:extLst>
              <a:ext uri="{FF2B5EF4-FFF2-40B4-BE49-F238E27FC236}">
                <a16:creationId xmlns:a16="http://schemas.microsoft.com/office/drawing/2014/main" id="{68A27953-2314-F84B-AD49-449F71C21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62474" name="Text Box 10">
            <a:extLst>
              <a:ext uri="{FF2B5EF4-FFF2-40B4-BE49-F238E27FC236}">
                <a16:creationId xmlns:a16="http://schemas.microsoft.com/office/drawing/2014/main" id="{A92EA2F7-817A-7843-88D8-8638D96B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62475" name="Text Box 11">
            <a:extLst>
              <a:ext uri="{FF2B5EF4-FFF2-40B4-BE49-F238E27FC236}">
                <a16:creationId xmlns:a16="http://schemas.microsoft.com/office/drawing/2014/main" id="{C342DA8E-E732-A648-B596-56403DF0A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62476" name="Text Box 12">
            <a:extLst>
              <a:ext uri="{FF2B5EF4-FFF2-40B4-BE49-F238E27FC236}">
                <a16:creationId xmlns:a16="http://schemas.microsoft.com/office/drawing/2014/main" id="{716E2122-16CC-ED47-92F9-228E259A5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62477" name="Text Box 13">
            <a:extLst>
              <a:ext uri="{FF2B5EF4-FFF2-40B4-BE49-F238E27FC236}">
                <a16:creationId xmlns:a16="http://schemas.microsoft.com/office/drawing/2014/main" id="{3AD3FF35-90EA-9540-97F0-02C30EBB1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62478" name="Freeform 14">
            <a:extLst>
              <a:ext uri="{FF2B5EF4-FFF2-40B4-BE49-F238E27FC236}">
                <a16:creationId xmlns:a16="http://schemas.microsoft.com/office/drawing/2014/main" id="{D82467E7-96A1-2947-BB8A-336685F80133}"/>
              </a:ext>
            </a:extLst>
          </p:cNvPr>
          <p:cNvSpPr>
            <a:spLocks/>
          </p:cNvSpPr>
          <p:nvPr/>
        </p:nvSpPr>
        <p:spPr bwMode="auto">
          <a:xfrm>
            <a:off x="2063751" y="57070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2479" name="Text Box 15">
            <a:extLst>
              <a:ext uri="{FF2B5EF4-FFF2-40B4-BE49-F238E27FC236}">
                <a16:creationId xmlns:a16="http://schemas.microsoft.com/office/drawing/2014/main" id="{F456970E-856F-4046-A6C6-945486FD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62480" name="Text Box 16">
            <a:extLst>
              <a:ext uri="{FF2B5EF4-FFF2-40B4-BE49-F238E27FC236}">
                <a16:creationId xmlns:a16="http://schemas.microsoft.com/office/drawing/2014/main" id="{13507617-6FB1-A347-AAE1-5C3FB0E31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pic>
        <p:nvPicPr>
          <p:cNvPr id="62481" name="Picture 17">
            <a:extLst>
              <a:ext uri="{FF2B5EF4-FFF2-40B4-BE49-F238E27FC236}">
                <a16:creationId xmlns:a16="http://schemas.microsoft.com/office/drawing/2014/main" id="{1A1C4E22-CC08-E94E-8F27-398E787CC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1628775"/>
            <a:ext cx="1393825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482" name="Group 18">
            <a:extLst>
              <a:ext uri="{FF2B5EF4-FFF2-40B4-BE49-F238E27FC236}">
                <a16:creationId xmlns:a16="http://schemas.microsoft.com/office/drawing/2014/main" id="{4D4FEC6C-35F8-2C42-877A-967D15474B67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492375"/>
            <a:ext cx="503238" cy="503238"/>
            <a:chOff x="1954" y="1525"/>
            <a:chExt cx="317" cy="317"/>
          </a:xfrm>
        </p:grpSpPr>
        <p:sp>
          <p:nvSpPr>
            <p:cNvPr id="62483" name="Line 19">
              <a:extLst>
                <a:ext uri="{FF2B5EF4-FFF2-40B4-BE49-F238E27FC236}">
                  <a16:creationId xmlns:a16="http://schemas.microsoft.com/office/drawing/2014/main" id="{59224EDA-52C6-DA4F-A17A-D41AEE3CC6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2484" name="Line 20">
              <a:extLst>
                <a:ext uri="{FF2B5EF4-FFF2-40B4-BE49-F238E27FC236}">
                  <a16:creationId xmlns:a16="http://schemas.microsoft.com/office/drawing/2014/main" id="{818D89DC-A4E5-1440-B4BC-2CD9C604C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62485" name="Picture 21">
            <a:extLst>
              <a:ext uri="{FF2B5EF4-FFF2-40B4-BE49-F238E27FC236}">
                <a16:creationId xmlns:a16="http://schemas.microsoft.com/office/drawing/2014/main" id="{630950B8-87BE-7542-B91E-7F02055F5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1700213"/>
            <a:ext cx="1873250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486" name="Group 22">
            <a:extLst>
              <a:ext uri="{FF2B5EF4-FFF2-40B4-BE49-F238E27FC236}">
                <a16:creationId xmlns:a16="http://schemas.microsoft.com/office/drawing/2014/main" id="{1FAFEFED-78D0-BA44-8D78-F093FE3A4795}"/>
              </a:ext>
            </a:extLst>
          </p:cNvPr>
          <p:cNvGrpSpPr>
            <a:grpSpLocks/>
          </p:cNvGrpSpPr>
          <p:nvPr/>
        </p:nvGrpSpPr>
        <p:grpSpPr bwMode="auto">
          <a:xfrm>
            <a:off x="7751764" y="2492375"/>
            <a:ext cx="503237" cy="503238"/>
            <a:chOff x="1954" y="1525"/>
            <a:chExt cx="317" cy="317"/>
          </a:xfrm>
        </p:grpSpPr>
        <p:sp>
          <p:nvSpPr>
            <p:cNvPr id="62487" name="Line 23">
              <a:extLst>
                <a:ext uri="{FF2B5EF4-FFF2-40B4-BE49-F238E27FC236}">
                  <a16:creationId xmlns:a16="http://schemas.microsoft.com/office/drawing/2014/main" id="{5EA4DC9A-ECDF-FC42-B297-1ACAEE04E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" y="1525"/>
              <a:ext cx="0" cy="31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2488" name="Line 24">
              <a:extLst>
                <a:ext uri="{FF2B5EF4-FFF2-40B4-BE49-F238E27FC236}">
                  <a16:creationId xmlns:a16="http://schemas.microsoft.com/office/drawing/2014/main" id="{D07552E7-6276-654A-86B0-7D8DB39135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54" y="1679"/>
              <a:ext cx="31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62489" name="Picture 25">
            <a:extLst>
              <a:ext uri="{FF2B5EF4-FFF2-40B4-BE49-F238E27FC236}">
                <a16:creationId xmlns:a16="http://schemas.microsoft.com/office/drawing/2014/main" id="{633A9C9D-EDC6-8246-A27E-3F44B599BA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1773238"/>
            <a:ext cx="1871662" cy="181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ayt Numarası Yer Tutucusu 4">
            <a:extLst>
              <a:ext uri="{FF2B5EF4-FFF2-40B4-BE49-F238E27FC236}">
                <a16:creationId xmlns:a16="http://schemas.microsoft.com/office/drawing/2014/main" id="{BF3898C7-701C-714F-9497-BC01AD730C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D754D1-8D73-F641-82D2-63F1A422FF4B}" type="slidenum">
              <a:rPr lang="tr-TR" altLang="tr-TR"/>
              <a:pPr/>
              <a:t>34</a:t>
            </a:fld>
            <a:endParaRPr lang="tr-TR" altLang="tr-TR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FF2A8363-DF68-424C-A173-70A65DCB4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63491" name="Text Box 3">
            <a:extLst>
              <a:ext uri="{FF2B5EF4-FFF2-40B4-BE49-F238E27FC236}">
                <a16:creationId xmlns:a16="http://schemas.microsoft.com/office/drawing/2014/main" id="{082D3E84-C766-4348-AC4F-DC340AC52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yayımlamamakta, ancak basımını gerçekleştirmektedir.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83AED08E-9240-DF43-9140-81AEBED3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63493" name="Text Box 5">
            <a:extLst>
              <a:ext uri="{FF2B5EF4-FFF2-40B4-BE49-F238E27FC236}">
                <a16:creationId xmlns:a16="http://schemas.microsoft.com/office/drawing/2014/main" id="{AA388D6C-D0BA-4047-945D-B6A9033F9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E8B59BFA-D8DB-ED46-885E-DC92886D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63495" name="Text Box 7">
            <a:extLst>
              <a:ext uri="{FF2B5EF4-FFF2-40B4-BE49-F238E27FC236}">
                <a16:creationId xmlns:a16="http://schemas.microsoft.com/office/drawing/2014/main" id="{820599EF-CC66-184F-BA09-0C7272669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63496" name="Text Box 8">
            <a:extLst>
              <a:ext uri="{FF2B5EF4-FFF2-40B4-BE49-F238E27FC236}">
                <a16:creationId xmlns:a16="http://schemas.microsoft.com/office/drawing/2014/main" id="{2F07286F-BCCE-A64D-ACE5-30235F9F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63497" name="Text Box 9">
            <a:extLst>
              <a:ext uri="{FF2B5EF4-FFF2-40B4-BE49-F238E27FC236}">
                <a16:creationId xmlns:a16="http://schemas.microsoft.com/office/drawing/2014/main" id="{8811F986-29A4-1344-8B35-6A2342EA3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63498" name="Text Box 10">
            <a:extLst>
              <a:ext uri="{FF2B5EF4-FFF2-40B4-BE49-F238E27FC236}">
                <a16:creationId xmlns:a16="http://schemas.microsoft.com/office/drawing/2014/main" id="{307FC5BC-274D-4044-94DE-C0E771331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63499" name="Text Box 11">
            <a:extLst>
              <a:ext uri="{FF2B5EF4-FFF2-40B4-BE49-F238E27FC236}">
                <a16:creationId xmlns:a16="http://schemas.microsoft.com/office/drawing/2014/main" id="{6105CEDC-186E-5B43-BEBE-648F39D60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63500" name="Text Box 12">
            <a:extLst>
              <a:ext uri="{FF2B5EF4-FFF2-40B4-BE49-F238E27FC236}">
                <a16:creationId xmlns:a16="http://schemas.microsoft.com/office/drawing/2014/main" id="{2D95E223-81E5-BC41-8562-89888806B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63501" name="Text Box 13">
            <a:extLst>
              <a:ext uri="{FF2B5EF4-FFF2-40B4-BE49-F238E27FC236}">
                <a16:creationId xmlns:a16="http://schemas.microsoft.com/office/drawing/2014/main" id="{A28B531C-8216-EB48-A4B7-89C575BCA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63502" name="Freeform 14">
            <a:extLst>
              <a:ext uri="{FF2B5EF4-FFF2-40B4-BE49-F238E27FC236}">
                <a16:creationId xmlns:a16="http://schemas.microsoft.com/office/drawing/2014/main" id="{B83C5F44-4A3E-6241-BA8E-8F0F9AE30F21}"/>
              </a:ext>
            </a:extLst>
          </p:cNvPr>
          <p:cNvSpPr>
            <a:spLocks/>
          </p:cNvSpPr>
          <p:nvPr/>
        </p:nvSpPr>
        <p:spPr bwMode="auto">
          <a:xfrm>
            <a:off x="2063751" y="35734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3503" name="Text Box 15">
            <a:extLst>
              <a:ext uri="{FF2B5EF4-FFF2-40B4-BE49-F238E27FC236}">
                <a16:creationId xmlns:a16="http://schemas.microsoft.com/office/drawing/2014/main" id="{37E6910A-0E16-024C-AA44-59035826E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63504" name="Text Box 16">
            <a:extLst>
              <a:ext uri="{FF2B5EF4-FFF2-40B4-BE49-F238E27FC236}">
                <a16:creationId xmlns:a16="http://schemas.microsoft.com/office/drawing/2014/main" id="{58B2CD7D-D863-7B48-8D9D-3FA2702E5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pic>
        <p:nvPicPr>
          <p:cNvPr id="63509" name="Picture 21">
            <a:extLst>
              <a:ext uri="{FF2B5EF4-FFF2-40B4-BE49-F238E27FC236}">
                <a16:creationId xmlns:a16="http://schemas.microsoft.com/office/drawing/2014/main" id="{A5321112-CB79-054A-AE84-0AF1A2311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1700213"/>
            <a:ext cx="1873250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ayt Numarası Yer Tutucusu 4">
            <a:extLst>
              <a:ext uri="{FF2B5EF4-FFF2-40B4-BE49-F238E27FC236}">
                <a16:creationId xmlns:a16="http://schemas.microsoft.com/office/drawing/2014/main" id="{3986897C-FDD1-2044-9ACB-B458BC482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F1FAD7-0F2A-4344-AED8-5DA9C741D4AF}" type="slidenum">
              <a:rPr lang="tr-TR" altLang="tr-TR"/>
              <a:pPr/>
              <a:t>35</a:t>
            </a:fld>
            <a:endParaRPr lang="tr-TR" altLang="tr-TR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B186123-3532-F348-AB94-AAEF29B00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65539" name="Text Box 3">
            <a:extLst>
              <a:ext uri="{FF2B5EF4-FFF2-40B4-BE49-F238E27FC236}">
                <a16:creationId xmlns:a16="http://schemas.microsoft.com/office/drawing/2014/main" id="{0F511609-63CB-4E4D-ADCE-866EC697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yayımlamamakta, ancak dağıtımını gerçekleştirmektedir.</a:t>
            </a:r>
          </a:p>
        </p:txBody>
      </p:sp>
      <p:sp>
        <p:nvSpPr>
          <p:cNvPr id="65540" name="Text Box 4">
            <a:extLst>
              <a:ext uri="{FF2B5EF4-FFF2-40B4-BE49-F238E27FC236}">
                <a16:creationId xmlns:a16="http://schemas.microsoft.com/office/drawing/2014/main" id="{B28D143B-1B01-8840-94CF-C1C9D130C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AAFF6180-75E2-8D4A-88F1-6FDD1A266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A86F403A-E6F3-2E49-BF0D-8169ADBC0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65543" name="Text Box 7">
            <a:extLst>
              <a:ext uri="{FF2B5EF4-FFF2-40B4-BE49-F238E27FC236}">
                <a16:creationId xmlns:a16="http://schemas.microsoft.com/office/drawing/2014/main" id="{7698EA2E-DD3C-4246-AECE-591D12700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65544" name="Text Box 8">
            <a:extLst>
              <a:ext uri="{FF2B5EF4-FFF2-40B4-BE49-F238E27FC236}">
                <a16:creationId xmlns:a16="http://schemas.microsoft.com/office/drawing/2014/main" id="{984D7153-9778-B14C-9C93-1339A8118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65545" name="Text Box 9">
            <a:extLst>
              <a:ext uri="{FF2B5EF4-FFF2-40B4-BE49-F238E27FC236}">
                <a16:creationId xmlns:a16="http://schemas.microsoft.com/office/drawing/2014/main" id="{9BBD9DC7-9702-784B-818F-49043C1AA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65546" name="Text Box 10">
            <a:extLst>
              <a:ext uri="{FF2B5EF4-FFF2-40B4-BE49-F238E27FC236}">
                <a16:creationId xmlns:a16="http://schemas.microsoft.com/office/drawing/2014/main" id="{3A37F1A4-AAA9-C140-90FA-69308E1D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65547" name="Text Box 11">
            <a:extLst>
              <a:ext uri="{FF2B5EF4-FFF2-40B4-BE49-F238E27FC236}">
                <a16:creationId xmlns:a16="http://schemas.microsoft.com/office/drawing/2014/main" id="{7AAF03D1-D9F8-2E4B-9051-29D46194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65548" name="Text Box 12">
            <a:extLst>
              <a:ext uri="{FF2B5EF4-FFF2-40B4-BE49-F238E27FC236}">
                <a16:creationId xmlns:a16="http://schemas.microsoft.com/office/drawing/2014/main" id="{0F1592E2-82A0-3A48-97CA-7AA1E6D7B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65549" name="Text Box 13">
            <a:extLst>
              <a:ext uri="{FF2B5EF4-FFF2-40B4-BE49-F238E27FC236}">
                <a16:creationId xmlns:a16="http://schemas.microsoft.com/office/drawing/2014/main" id="{1D7FC4AE-16CD-3F45-A72D-45060B8CA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65550" name="Freeform 14">
            <a:extLst>
              <a:ext uri="{FF2B5EF4-FFF2-40B4-BE49-F238E27FC236}">
                <a16:creationId xmlns:a16="http://schemas.microsoft.com/office/drawing/2014/main" id="{F27705F4-D120-0146-B45D-7079989A55A6}"/>
              </a:ext>
            </a:extLst>
          </p:cNvPr>
          <p:cNvSpPr>
            <a:spLocks/>
          </p:cNvSpPr>
          <p:nvPr/>
        </p:nvSpPr>
        <p:spPr bwMode="auto">
          <a:xfrm>
            <a:off x="2063751" y="5157789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5551" name="Text Box 15">
            <a:extLst>
              <a:ext uri="{FF2B5EF4-FFF2-40B4-BE49-F238E27FC236}">
                <a16:creationId xmlns:a16="http://schemas.microsoft.com/office/drawing/2014/main" id="{D7972B2D-82E5-E34A-8F8C-948E9C9F6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65552" name="Text Box 16">
            <a:extLst>
              <a:ext uri="{FF2B5EF4-FFF2-40B4-BE49-F238E27FC236}">
                <a16:creationId xmlns:a16="http://schemas.microsoft.com/office/drawing/2014/main" id="{3E62144C-E269-454E-B264-E2ADEC5BE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pic>
        <p:nvPicPr>
          <p:cNvPr id="65561" name="Picture 25">
            <a:extLst>
              <a:ext uri="{FF2B5EF4-FFF2-40B4-BE49-F238E27FC236}">
                <a16:creationId xmlns:a16="http://schemas.microsoft.com/office/drawing/2014/main" id="{AE4C199B-7238-2140-A2DF-C83BF3B58E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1773238"/>
            <a:ext cx="1871662" cy="181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ayt Numarası Yer Tutucusu 4">
            <a:extLst>
              <a:ext uri="{FF2B5EF4-FFF2-40B4-BE49-F238E27FC236}">
                <a16:creationId xmlns:a16="http://schemas.microsoft.com/office/drawing/2014/main" id="{6492BFFF-AB4A-0744-825F-89DFF89E10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F396C5-57FC-4644-874B-8194B23F5A58}" type="slidenum">
              <a:rPr lang="tr-TR" altLang="tr-TR"/>
              <a:pPr/>
              <a:t>36</a:t>
            </a:fld>
            <a:endParaRPr lang="tr-TR" altLang="tr-TR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31144852-7DB3-0C49-80C4-BED829A58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765175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Örnekler – Gazete</a:t>
            </a:r>
          </a:p>
        </p:txBody>
      </p:sp>
      <p:sp>
        <p:nvSpPr>
          <p:cNvPr id="66563" name="Text Box 3">
            <a:extLst>
              <a:ext uri="{FF2B5EF4-FFF2-40B4-BE49-F238E27FC236}">
                <a16:creationId xmlns:a16="http://schemas.microsoft.com/office/drawing/2014/main" id="{C2FC3157-77CB-3249-9933-96E7AB49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1341439"/>
            <a:ext cx="86042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Girişim gazete yayımlamamakta, ancak perakende satışını gerçekleştirmektedir.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6B763C63-AA04-2542-A8FB-2987C309F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3716339"/>
            <a:ext cx="3879850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18.11</a:t>
            </a:r>
            <a:r>
              <a:rPr lang="tr-TR" altLang="tr-TR"/>
              <a:t> Gazetelerin basımı</a:t>
            </a:r>
          </a:p>
        </p:txBody>
      </p:sp>
      <p:sp>
        <p:nvSpPr>
          <p:cNvPr id="66565" name="Text Box 5">
            <a:extLst>
              <a:ext uri="{FF2B5EF4-FFF2-40B4-BE49-F238E27FC236}">
                <a16:creationId xmlns:a16="http://schemas.microsoft.com/office/drawing/2014/main" id="{7E3442EF-EA94-D747-85D5-8BF0ABA78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329114"/>
            <a:ext cx="5557932" cy="8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</a:t>
            </a:r>
            <a:r>
              <a:rPr lang="tr-TR" altLang="tr-TR" u="sng"/>
              <a:t>47.62</a:t>
            </a:r>
            <a:r>
              <a:rPr lang="tr-TR" altLang="tr-TR"/>
              <a:t>  Belirli bir mala tahsis edilmiş mağazalarda gazeteler ve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   kırtasiye ürünlerinin perakende ticareti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tr-TR" altLang="tr-TR"/>
          </a:p>
        </p:txBody>
      </p:sp>
      <p:sp>
        <p:nvSpPr>
          <p:cNvPr id="66566" name="Text Box 6">
            <a:extLst>
              <a:ext uri="{FF2B5EF4-FFF2-40B4-BE49-F238E27FC236}">
                <a16:creationId xmlns:a16="http://schemas.microsoft.com/office/drawing/2014/main" id="{B20A83C6-D2D5-6645-919D-D84527943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5781676"/>
            <a:ext cx="4745037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 u="sng"/>
              <a:t>58.13</a:t>
            </a:r>
            <a:r>
              <a:rPr lang="tr-TR" altLang="tr-TR"/>
              <a:t> Gazetelerin yayımlanması</a:t>
            </a:r>
          </a:p>
        </p:txBody>
      </p:sp>
      <p:sp>
        <p:nvSpPr>
          <p:cNvPr id="66567" name="Text Box 7">
            <a:extLst>
              <a:ext uri="{FF2B5EF4-FFF2-40B4-BE49-F238E27FC236}">
                <a16:creationId xmlns:a16="http://schemas.microsoft.com/office/drawing/2014/main" id="{BB2728E5-44A0-9D42-B9D8-9D47084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608389"/>
            <a:ext cx="376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a</a:t>
            </a:r>
          </a:p>
        </p:txBody>
      </p:sp>
      <p:sp>
        <p:nvSpPr>
          <p:cNvPr id="66568" name="Text Box 8">
            <a:extLst>
              <a:ext uri="{FF2B5EF4-FFF2-40B4-BE49-F238E27FC236}">
                <a16:creationId xmlns:a16="http://schemas.microsoft.com/office/drawing/2014/main" id="{A267FE4B-B7BF-B741-AA5D-3BBAE2533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92601"/>
            <a:ext cx="349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b</a:t>
            </a:r>
          </a:p>
        </p:txBody>
      </p:sp>
      <p:sp>
        <p:nvSpPr>
          <p:cNvPr id="66569" name="Text Box 9">
            <a:extLst>
              <a:ext uri="{FF2B5EF4-FFF2-40B4-BE49-F238E27FC236}">
                <a16:creationId xmlns:a16="http://schemas.microsoft.com/office/drawing/2014/main" id="{E55D2A0E-D0D5-A541-B842-3CCC91679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192714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c</a:t>
            </a:r>
          </a:p>
        </p:txBody>
      </p:sp>
      <p:sp>
        <p:nvSpPr>
          <p:cNvPr id="66570" name="Text Box 10">
            <a:extLst>
              <a:ext uri="{FF2B5EF4-FFF2-40B4-BE49-F238E27FC236}">
                <a16:creationId xmlns:a16="http://schemas.microsoft.com/office/drawing/2014/main" id="{63147913-63DA-B449-8FD9-E24046F76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422651"/>
            <a:ext cx="3960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altLang="tr-TR"/>
          </a:p>
        </p:txBody>
      </p:sp>
      <p:sp>
        <p:nvSpPr>
          <p:cNvPr id="66571" name="Text Box 11">
            <a:extLst>
              <a:ext uri="{FF2B5EF4-FFF2-40B4-BE49-F238E27FC236}">
                <a16:creationId xmlns:a16="http://schemas.microsoft.com/office/drawing/2014/main" id="{1E59B7CD-7E94-B646-9CAE-0CAFBAF5D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05264"/>
            <a:ext cx="1368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tr-TR" altLang="tr-TR"/>
              <a:t>(Kısım G</a:t>
            </a:r>
          </a:p>
          <a:p>
            <a:pPr algn="l"/>
            <a:r>
              <a:rPr lang="tr-TR" altLang="tr-TR"/>
              <a:t>Toptan ve Perakende Ticaret)</a:t>
            </a:r>
          </a:p>
        </p:txBody>
      </p:sp>
      <p:sp>
        <p:nvSpPr>
          <p:cNvPr id="66572" name="Text Box 12">
            <a:extLst>
              <a:ext uri="{FF2B5EF4-FFF2-40B4-BE49-F238E27FC236}">
                <a16:creationId xmlns:a16="http://schemas.microsoft.com/office/drawing/2014/main" id="{8EF287A0-0832-3E4C-A36E-29492AFFB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3573463"/>
            <a:ext cx="1492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(Kısım C İmalat)</a:t>
            </a:r>
          </a:p>
        </p:txBody>
      </p:sp>
      <p:sp>
        <p:nvSpPr>
          <p:cNvPr id="66573" name="Text Box 13">
            <a:extLst>
              <a:ext uri="{FF2B5EF4-FFF2-40B4-BE49-F238E27FC236}">
                <a16:creationId xmlns:a16="http://schemas.microsoft.com/office/drawing/2014/main" id="{0250B3DA-535F-B44C-96C4-EB8CEAF0D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9" y="5741989"/>
            <a:ext cx="338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2000">
                <a:latin typeface="Algerian" pitchFamily="82" charset="0"/>
              </a:rPr>
              <a:t>D</a:t>
            </a:r>
          </a:p>
        </p:txBody>
      </p:sp>
      <p:sp>
        <p:nvSpPr>
          <p:cNvPr id="66574" name="Freeform 14">
            <a:extLst>
              <a:ext uri="{FF2B5EF4-FFF2-40B4-BE49-F238E27FC236}">
                <a16:creationId xmlns:a16="http://schemas.microsoft.com/office/drawing/2014/main" id="{6C781E13-2427-3745-918E-459752BC51F6}"/>
              </a:ext>
            </a:extLst>
          </p:cNvPr>
          <p:cNvSpPr>
            <a:spLocks/>
          </p:cNvSpPr>
          <p:nvPr/>
        </p:nvSpPr>
        <p:spPr bwMode="auto">
          <a:xfrm>
            <a:off x="2063751" y="4221164"/>
            <a:ext cx="430213" cy="458787"/>
          </a:xfrm>
          <a:custGeom>
            <a:avLst/>
            <a:gdLst>
              <a:gd name="T0" fmla="*/ 72 w 271"/>
              <a:gd name="T1" fmla="*/ 46 h 289"/>
              <a:gd name="T2" fmla="*/ 27 w 271"/>
              <a:gd name="T3" fmla="*/ 101 h 289"/>
              <a:gd name="T4" fmla="*/ 8 w 271"/>
              <a:gd name="T5" fmla="*/ 156 h 289"/>
              <a:gd name="T6" fmla="*/ 127 w 271"/>
              <a:gd name="T7" fmla="*/ 256 h 289"/>
              <a:gd name="T8" fmla="*/ 200 w 271"/>
              <a:gd name="T9" fmla="*/ 192 h 289"/>
              <a:gd name="T10" fmla="*/ 237 w 271"/>
              <a:gd name="T11" fmla="*/ 138 h 289"/>
              <a:gd name="T12" fmla="*/ 246 w 271"/>
              <a:gd name="T13" fmla="*/ 19 h 289"/>
              <a:gd name="T14" fmla="*/ 200 w 271"/>
              <a:gd name="T15" fmla="*/ 0 h 289"/>
              <a:gd name="T16" fmla="*/ 100 w 271"/>
              <a:gd name="T17" fmla="*/ 37 h 289"/>
              <a:gd name="T18" fmla="*/ 72 w 271"/>
              <a:gd name="T19" fmla="*/ 11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1" h="289">
                <a:moveTo>
                  <a:pt x="72" y="46"/>
                </a:moveTo>
                <a:cubicBezTo>
                  <a:pt x="56" y="63"/>
                  <a:pt x="37" y="79"/>
                  <a:pt x="27" y="101"/>
                </a:cubicBezTo>
                <a:cubicBezTo>
                  <a:pt x="19" y="119"/>
                  <a:pt x="8" y="156"/>
                  <a:pt x="8" y="156"/>
                </a:cubicBezTo>
                <a:cubicBezTo>
                  <a:pt x="21" y="289"/>
                  <a:pt x="0" y="272"/>
                  <a:pt x="127" y="256"/>
                </a:cubicBezTo>
                <a:cubicBezTo>
                  <a:pt x="151" y="233"/>
                  <a:pt x="179" y="219"/>
                  <a:pt x="200" y="192"/>
                </a:cubicBezTo>
                <a:cubicBezTo>
                  <a:pt x="213" y="175"/>
                  <a:pt x="237" y="138"/>
                  <a:pt x="237" y="138"/>
                </a:cubicBezTo>
                <a:cubicBezTo>
                  <a:pt x="245" y="104"/>
                  <a:pt x="271" y="52"/>
                  <a:pt x="246" y="19"/>
                </a:cubicBezTo>
                <a:cubicBezTo>
                  <a:pt x="236" y="6"/>
                  <a:pt x="215" y="6"/>
                  <a:pt x="200" y="0"/>
                </a:cubicBezTo>
                <a:cubicBezTo>
                  <a:pt x="160" y="9"/>
                  <a:pt x="134" y="14"/>
                  <a:pt x="100" y="37"/>
                </a:cubicBezTo>
                <a:cubicBezTo>
                  <a:pt x="82" y="64"/>
                  <a:pt x="72" y="86"/>
                  <a:pt x="72" y="11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5" name="Text Box 15">
            <a:extLst>
              <a:ext uri="{FF2B5EF4-FFF2-40B4-BE49-F238E27FC236}">
                <a16:creationId xmlns:a16="http://schemas.microsoft.com/office/drawing/2014/main" id="{33458845-69BA-EE43-9D04-2D26C4438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5205414"/>
            <a:ext cx="5113338" cy="31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tr-TR" altLang="tr-TR"/>
              <a:t>Kısım H Ulaştırma ve Depolama, ilgili sınıf</a:t>
            </a:r>
          </a:p>
        </p:txBody>
      </p:sp>
      <p:sp>
        <p:nvSpPr>
          <p:cNvPr id="66576" name="Text Box 16">
            <a:extLst>
              <a:ext uri="{FF2B5EF4-FFF2-40B4-BE49-F238E27FC236}">
                <a16:creationId xmlns:a16="http://schemas.microsoft.com/office/drawing/2014/main" id="{2E4F9D7E-0BCA-CD48-B64C-CAAFC9BFB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5726113"/>
            <a:ext cx="2287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/>
              <a:t> (Kısım J Bilgi ve İletişim)</a:t>
            </a:r>
          </a:p>
        </p:txBody>
      </p:sp>
      <p:grpSp>
        <p:nvGrpSpPr>
          <p:cNvPr id="66578" name="Group 18">
            <a:extLst>
              <a:ext uri="{FF2B5EF4-FFF2-40B4-BE49-F238E27FC236}">
                <a16:creationId xmlns:a16="http://schemas.microsoft.com/office/drawing/2014/main" id="{B9A6DF51-E987-0940-BA00-EAE22093A756}"/>
              </a:ext>
            </a:extLst>
          </p:cNvPr>
          <p:cNvGrpSpPr>
            <a:grpSpLocks/>
          </p:cNvGrpSpPr>
          <p:nvPr/>
        </p:nvGrpSpPr>
        <p:grpSpPr bwMode="auto">
          <a:xfrm>
            <a:off x="4872038" y="1700214"/>
            <a:ext cx="2087562" cy="1806575"/>
            <a:chOff x="1383" y="1616"/>
            <a:chExt cx="2226" cy="2226"/>
          </a:xfrm>
        </p:grpSpPr>
        <p:pic>
          <p:nvPicPr>
            <p:cNvPr id="66579" name="Picture 19">
              <a:extLst>
                <a:ext uri="{FF2B5EF4-FFF2-40B4-BE49-F238E27FC236}">
                  <a16:creationId xmlns:a16="http://schemas.microsoft.com/office/drawing/2014/main" id="{329960D8-1CD8-0D42-8E9A-B63937315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616"/>
              <a:ext cx="2226" cy="222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580" name="Line 20">
              <a:extLst>
                <a:ext uri="{FF2B5EF4-FFF2-40B4-BE49-F238E27FC236}">
                  <a16:creationId xmlns:a16="http://schemas.microsoft.com/office/drawing/2014/main" id="{376E8FCC-56CE-2E4A-92FF-3FDD14E3C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9" y="1934"/>
              <a:ext cx="227" cy="45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1" name="Line 21">
              <a:extLst>
                <a:ext uri="{FF2B5EF4-FFF2-40B4-BE49-F238E27FC236}">
                  <a16:creationId xmlns:a16="http://schemas.microsoft.com/office/drawing/2014/main" id="{C8FC0D7B-AF9E-684F-8033-C4B3F0CE3F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8" y="2112"/>
              <a:ext cx="228" cy="96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2" name="Line 22">
              <a:extLst>
                <a:ext uri="{FF2B5EF4-FFF2-40B4-BE49-F238E27FC236}">
                  <a16:creationId xmlns:a16="http://schemas.microsoft.com/office/drawing/2014/main" id="{B58D305C-6FBC-0B43-AE88-3FD12F3484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" y="2142"/>
              <a:ext cx="228" cy="96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3" name="Line 23">
              <a:extLst>
                <a:ext uri="{FF2B5EF4-FFF2-40B4-BE49-F238E27FC236}">
                  <a16:creationId xmlns:a16="http://schemas.microsoft.com/office/drawing/2014/main" id="{565EE5DE-94ED-C04A-82D5-43270D12E8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5" y="2270"/>
              <a:ext cx="499" cy="181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4" name="Line 24">
              <a:extLst>
                <a:ext uri="{FF2B5EF4-FFF2-40B4-BE49-F238E27FC236}">
                  <a16:creationId xmlns:a16="http://schemas.microsoft.com/office/drawing/2014/main" id="{D558A6A3-54C9-D347-9A61-736AFFF45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0" y="2297"/>
              <a:ext cx="499" cy="181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5" name="Line 25">
              <a:extLst>
                <a:ext uri="{FF2B5EF4-FFF2-40B4-BE49-F238E27FC236}">
                  <a16:creationId xmlns:a16="http://schemas.microsoft.com/office/drawing/2014/main" id="{56E4A698-AF71-0442-BB80-8F9A5D9B9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3113"/>
              <a:ext cx="362" cy="226"/>
            </a:xfrm>
            <a:prstGeom prst="line">
              <a:avLst/>
            </a:prstGeom>
            <a:noFill/>
            <a:ln w="76200">
              <a:solidFill>
                <a:srgbClr val="DEDED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6" name="Line 26">
              <a:extLst>
                <a:ext uri="{FF2B5EF4-FFF2-40B4-BE49-F238E27FC236}">
                  <a16:creationId xmlns:a16="http://schemas.microsoft.com/office/drawing/2014/main" id="{1E746B08-4FB3-6244-824A-BF3A80304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3158"/>
              <a:ext cx="362" cy="226"/>
            </a:xfrm>
            <a:prstGeom prst="line">
              <a:avLst/>
            </a:prstGeom>
            <a:noFill/>
            <a:ln w="76200">
              <a:solidFill>
                <a:srgbClr val="DEDED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7" name="Line 27">
              <a:extLst>
                <a:ext uri="{FF2B5EF4-FFF2-40B4-BE49-F238E27FC236}">
                  <a16:creationId xmlns:a16="http://schemas.microsoft.com/office/drawing/2014/main" id="{C28AEF63-3161-2F4F-94E1-CD4BC8781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3203"/>
              <a:ext cx="362" cy="226"/>
            </a:xfrm>
            <a:prstGeom prst="line">
              <a:avLst/>
            </a:prstGeom>
            <a:noFill/>
            <a:ln w="76200">
              <a:solidFill>
                <a:srgbClr val="DEDED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8" name="Line 28">
              <a:extLst>
                <a:ext uri="{FF2B5EF4-FFF2-40B4-BE49-F238E27FC236}">
                  <a16:creationId xmlns:a16="http://schemas.microsoft.com/office/drawing/2014/main" id="{9301BBF2-00A5-FD40-8766-29058659E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9" y="3234"/>
              <a:ext cx="362" cy="226"/>
            </a:xfrm>
            <a:prstGeom prst="line">
              <a:avLst/>
            </a:prstGeom>
            <a:noFill/>
            <a:ln w="76200">
              <a:solidFill>
                <a:srgbClr val="DEDED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6589" name="Line 29">
              <a:extLst>
                <a:ext uri="{FF2B5EF4-FFF2-40B4-BE49-F238E27FC236}">
                  <a16:creationId xmlns:a16="http://schemas.microsoft.com/office/drawing/2014/main" id="{1161AF51-8B45-0345-ADF7-7200D05D86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3110"/>
              <a:ext cx="362" cy="226"/>
            </a:xfrm>
            <a:prstGeom prst="line">
              <a:avLst/>
            </a:prstGeom>
            <a:noFill/>
            <a:ln w="76200">
              <a:solidFill>
                <a:srgbClr val="DEDED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4">
            <a:extLst>
              <a:ext uri="{FF2B5EF4-FFF2-40B4-BE49-F238E27FC236}">
                <a16:creationId xmlns:a16="http://schemas.microsoft.com/office/drawing/2014/main" id="{E34E3330-E5D5-A748-8205-1F4B15C5AF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70F6BF-2A9C-894C-B3D3-81EC22797FF9}" type="slidenum">
              <a:rPr lang="tr-TR" altLang="tr-TR"/>
              <a:pPr/>
              <a:t>37</a:t>
            </a:fld>
            <a:endParaRPr lang="tr-TR" altLang="tr-TR"/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976E8938-146A-1948-B789-E5442F683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3260725"/>
            <a:ext cx="38163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>
            <a:extLst>
              <a:ext uri="{FF2B5EF4-FFF2-40B4-BE49-F238E27FC236}">
                <a16:creationId xmlns:a16="http://schemas.microsoft.com/office/drawing/2014/main" id="{73DEF275-5782-544F-8DF0-CF62D07B2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tr-TR" altLang="tr-TR" sz="2000"/>
              <a:t>Girişim: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Traktörlerin toptan satışını gerçekleştiriyorsa: Toptan ticaret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Traktörlerin perakende satışını gerçekleştiriyorsa: Toptan ticaret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Traktör imal ediyorsa: İmalat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Traktör tamiratı yapıyorsa: İmalat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tr-TR" altLang="tr-TR" sz="2000"/>
              <a:t>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tr-TR" altLang="tr-TR" sz="2000"/>
              <a:t>Benzer örnekler: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Sanayi makinelerinin perakende ticareti: Toptan ticaret	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Tahılların perakende ticareti: Toptan ticaret</a:t>
            </a:r>
          </a:p>
          <a:p>
            <a:pPr algn="just">
              <a:lnSpc>
                <a:spcPct val="80000"/>
              </a:lnSpc>
            </a:pPr>
            <a:r>
              <a:rPr lang="tr-TR" altLang="tr-TR" sz="2000"/>
              <a:t>Cevherlerin perakende ticareti: Toptan ticaret</a:t>
            </a: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A3CB692-6311-F84A-ADE1-9C65645F5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tr-TR" altLang="tr-TR"/>
              <a:t>Örnekler – Traktör 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319331A5-6954-D442-9E87-348D2ED19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3500438"/>
            <a:ext cx="4033837" cy="267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4">
            <a:extLst>
              <a:ext uri="{FF2B5EF4-FFF2-40B4-BE49-F238E27FC236}">
                <a16:creationId xmlns:a16="http://schemas.microsoft.com/office/drawing/2014/main" id="{0AD8A90E-82CC-3B43-B8E5-18C79CECDB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ACC218-2242-4944-B374-BDD123777E49}" type="slidenum">
              <a:rPr lang="tr-TR" altLang="tr-TR"/>
              <a:pPr/>
              <a:t>38</a:t>
            </a:fld>
            <a:endParaRPr lang="tr-TR" altLang="tr-TR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6666F485-4DC2-4343-AA1D-6A3EE82C8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1" y="3789363"/>
            <a:ext cx="40227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Rectangle 2">
            <a:extLst>
              <a:ext uri="{FF2B5EF4-FFF2-40B4-BE49-F238E27FC236}">
                <a16:creationId xmlns:a16="http://schemas.microsoft.com/office/drawing/2014/main" id="{17B2D7BA-05B4-9741-9395-EAC4C4EAA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tr-TR" altLang="tr-TR"/>
              <a:t>Örnekler – Mobilyaların Montajı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3835782-89A9-6644-AB3E-9FCAD7A23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1800"/>
              <a:t>Kısım C İmalat			31 Mobilya imalatı</a:t>
            </a:r>
          </a:p>
          <a:p>
            <a:pPr>
              <a:lnSpc>
                <a:spcPct val="90000"/>
              </a:lnSpc>
            </a:pPr>
            <a:r>
              <a:rPr lang="tr-TR" altLang="tr-TR" sz="1800"/>
              <a:t>Kısım G Toptan ve Perakende Ticaret	47.59 Belirli bir mala tahsis 					edilmiş mağazalarda mobilya, 					aydınlatma teçhizatı ve diğer ev 					eşyalarının perakende ticareti</a:t>
            </a:r>
          </a:p>
          <a:p>
            <a:pPr>
              <a:lnSpc>
                <a:spcPct val="90000"/>
              </a:lnSpc>
            </a:pPr>
            <a:r>
              <a:rPr lang="tr-TR" altLang="tr-TR" sz="1800"/>
              <a:t>Kısım S Diğer Hizmet Faaliyetleri	95.24 Mobilyaların ve ev 						döşemelerinin onarımı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/>
              <a:t>Montaj:</a:t>
            </a:r>
          </a:p>
          <a:p>
            <a:pPr>
              <a:lnSpc>
                <a:spcPct val="90000"/>
              </a:lnSpc>
            </a:pPr>
            <a:r>
              <a:rPr lang="tr-TR" altLang="tr-TR"/>
              <a:t>İmal edildiği yerde yapılıyorsa: İmalat</a:t>
            </a:r>
          </a:p>
          <a:p>
            <a:pPr>
              <a:lnSpc>
                <a:spcPct val="90000"/>
              </a:lnSpc>
            </a:pPr>
            <a:r>
              <a:rPr lang="tr-TR" altLang="tr-TR"/>
              <a:t>Ticaretini yapan girişim tarafından yapılıyorsa: Ticaret</a:t>
            </a:r>
          </a:p>
          <a:p>
            <a:pPr>
              <a:lnSpc>
                <a:spcPct val="90000"/>
              </a:lnSpc>
            </a:pPr>
            <a:r>
              <a:rPr lang="tr-TR" altLang="tr-TR"/>
              <a:t>Mobilya tamiratı yapan birim tarafından yapılıyorsa: Diğer Hizmet Faaliyetleri</a:t>
            </a:r>
            <a:endParaRPr lang="tr-TR" altLang="tr-TR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gleLine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2980</Words>
  <Application>Microsoft Macintosh PowerPoint</Application>
  <PresentationFormat>Geniş ekran</PresentationFormat>
  <Paragraphs>660</Paragraphs>
  <Slides>38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5" baseType="lpstr">
      <vt:lpstr>Algerian</vt:lpstr>
      <vt:lpstr>Arial</vt:lpstr>
      <vt:lpstr>Calibri</vt:lpstr>
      <vt:lpstr>Times New Roman</vt:lpstr>
      <vt:lpstr>Univers Condensed Light</vt:lpstr>
      <vt:lpstr>Walbaum Display Light</vt:lpstr>
      <vt:lpstr>AngleLinesVTI</vt:lpstr>
      <vt:lpstr>Ekonomik Sınıflamalarda Kod Verirken Karşılaşılan Güçlükler  ve  Çözüm Yöntemleri</vt:lpstr>
      <vt:lpstr>PowerPoint Sunusu</vt:lpstr>
      <vt:lpstr>Kod verirken ne gibi güçlüklerle karşılaşılır?</vt:lpstr>
      <vt:lpstr>Kod verirken karşılaşılan güçlüklerin olası sebepleri nelerdir?</vt:lpstr>
      <vt:lpstr>Karşılaşılan güçlükleri azaltmak için neler yapabiliriz? </vt:lpstr>
      <vt:lpstr>Çözüm Yöntemleri – Kullanılabilecek Kaynaklar</vt:lpstr>
      <vt:lpstr>PowerPoint Sunusu</vt:lpstr>
      <vt:lpstr>Bazı Hatırlatmalar</vt:lpstr>
      <vt:lpstr>Örnekler – Tavuk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Örnekler – Tavuk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Örnekler – Traktör </vt:lpstr>
      <vt:lpstr>Örnekler – Mobilyaların Montajı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Ekonomik Sınıflamalarda Kod Verirken Karşılaşılan Güçlükler  ve  Çözüm Yöntemleri</dc:title>
  <dc:creator>AYHAN AYDIN</dc:creator>
  <cp:lastModifiedBy>AYHAN AYDIN</cp:lastModifiedBy>
  <cp:revision>3</cp:revision>
  <dcterms:created xsi:type="dcterms:W3CDTF">2021-10-18T12:08:51Z</dcterms:created>
  <dcterms:modified xsi:type="dcterms:W3CDTF">2021-12-13T13:31:26Z</dcterms:modified>
</cp:coreProperties>
</file>